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06" r:id="rId14"/>
    <p:sldId id="299" r:id="rId15"/>
    <p:sldId id="308" r:id="rId16"/>
    <p:sldId id="309" r:id="rId17"/>
    <p:sldId id="300" r:id="rId18"/>
    <p:sldId id="301" r:id="rId19"/>
    <p:sldId id="311" r:id="rId20"/>
    <p:sldId id="312" r:id="rId21"/>
    <p:sldId id="313" r:id="rId22"/>
    <p:sldId id="304" r:id="rId23"/>
    <p:sldId id="31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5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4.png"/><Relationship Id="rId5" Type="http://schemas.openxmlformats.org/officeDocument/2006/relationships/image" Target="../media/image25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7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5.png"/><Relationship Id="rId5" Type="http://schemas.openxmlformats.org/officeDocument/2006/relationships/image" Target="../media/image10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7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5.png"/><Relationship Id="rId5" Type="http://schemas.openxmlformats.org/officeDocument/2006/relationships/image" Target="../media/image10.png"/><Relationship Id="rId10" Type="http://schemas.openxmlformats.org/officeDocument/2006/relationships/image" Target="../media/image12.png"/><Relationship Id="rId4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2.png"/><Relationship Id="rId3" Type="http://schemas.openxmlformats.org/officeDocument/2006/relationships/image" Target="../media/image15.pn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11" Type="http://schemas.openxmlformats.org/officeDocument/2006/relationships/image" Target="../media/image11.png"/><Relationship Id="rId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3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1722" y="2202182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0100" y="4373038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16866" y="4373039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82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530" y="-15810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How much does Rosie have?		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29" y="832169"/>
            <a:ext cx="1395823" cy="153352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28" y="1085802"/>
            <a:ext cx="984862" cy="8774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895" y="2503439"/>
            <a:ext cx="984862" cy="87747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394" y="2625978"/>
            <a:ext cx="984862" cy="87747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47" y="1436546"/>
            <a:ext cx="948762" cy="93881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34668" y="506515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£1 and 82p	             	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823" y="1910057"/>
            <a:ext cx="1003142" cy="10000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00" y="1636314"/>
            <a:ext cx="1003142" cy="10000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427" y="1697583"/>
            <a:ext cx="1003142" cy="100001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099642" y="503623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182p	             	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620">
            <a:off x="6910069" y="4396961"/>
            <a:ext cx="1406959" cy="984871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3493786" y="4425656"/>
            <a:ext cx="3251860" cy="1223375"/>
            <a:chOff x="3261946" y="2193062"/>
            <a:chExt cx="5567179" cy="1223375"/>
          </a:xfrm>
        </p:grpSpPr>
        <p:sp>
          <p:nvSpPr>
            <p:cNvPr id="32" name="Rounded Rectangular Callout 31"/>
            <p:cNvSpPr/>
            <p:nvPr/>
          </p:nvSpPr>
          <p:spPr>
            <a:xfrm>
              <a:off x="3261946" y="2193062"/>
              <a:ext cx="5567179" cy="846829"/>
            </a:xfrm>
            <a:prstGeom prst="wedgeRoundRectCallout">
              <a:avLst>
                <a:gd name="adj1" fmla="val 63222"/>
                <a:gd name="adj2" fmla="val 676"/>
                <a:gd name="adj3" fmla="val 16667"/>
              </a:avLst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80072" y="2216108"/>
              <a:ext cx="52389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I can see two 50 pence coins. They make £1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5424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34358 0.254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88" y="1270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34809 0.2486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13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2414 0.3513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98" y="1756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2708 0.1446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722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02778 0.1219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608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42605 0.2997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2" y="1497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0017 0.2145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5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343" y="520053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91187" y="53432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72382" y="431252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22185" y="431252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prstClr val="black"/>
                </a:solidFill>
                <a:latin typeface="Calibri" panose="020F0502020204030204"/>
              </a:rPr>
              <a:t>12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530" y="-15810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How much does Rosie have?		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29" y="832169"/>
            <a:ext cx="1395823" cy="15335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895" y="2503439"/>
            <a:ext cx="984862" cy="87747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394" y="2625978"/>
            <a:ext cx="984862" cy="87747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47" y="1436546"/>
            <a:ext cx="948762" cy="93881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34668" y="506515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£2 and 12p		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823" y="1910057"/>
            <a:ext cx="1003142" cy="10000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00" y="1636314"/>
            <a:ext cx="1003142" cy="10000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427" y="1697583"/>
            <a:ext cx="1003142" cy="100001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706" y="961543"/>
            <a:ext cx="1079610" cy="107961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380" y="1020883"/>
            <a:ext cx="1043516" cy="104351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264691" y="431252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99642" y="503623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212p	             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0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-0.28872 0.2069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44" y="1034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27674 0.248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37" y="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26823 0.2400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0" y="1199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-0.14011 0.3423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4" y="1710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-0.15348 0.3365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1682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1649 0.1314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46962 0.2821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72" y="1409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3229 0.1136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5" y="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14" grpId="0"/>
      <p:bldP spid="25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343" y="520053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91187" y="53432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80967" y="429940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14453" y="424105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530" y="-15810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How much does Rosie have?		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29" y="832169"/>
            <a:ext cx="1395823" cy="15335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225" y="2472762"/>
            <a:ext cx="984862" cy="87747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177" y="1405869"/>
            <a:ext cx="948762" cy="93881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34668" y="506515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£3 and 7p		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153" y="1879380"/>
            <a:ext cx="1003142" cy="10000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30" y="1605637"/>
            <a:ext cx="1003142" cy="10000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757" y="1666906"/>
            <a:ext cx="1003142" cy="100001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036" y="930866"/>
            <a:ext cx="1079610" cy="107961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10" y="990206"/>
            <a:ext cx="1043516" cy="104351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085922" y="4291506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99642" y="5036232"/>
            <a:ext cx="66336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Rosie has 3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7p	             	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00" y="1020883"/>
            <a:ext cx="1044922" cy="9207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44" y="1603536"/>
            <a:ext cx="1078843" cy="107487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859123" y="4312523"/>
            <a:ext cx="196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£1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282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-0.38854 0.337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1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-0.27031 0.2101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24" y="1050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0.26962 0.2513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90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-0.26528 0.2412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64" y="1206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-0.14011 0.3423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4" y="17106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7 L -0.15348 0.3365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1682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0165 0.1314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0.45174 0.2754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1377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00712 0.2391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14" grpId="0"/>
      <p:bldP spid="25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200349" y="1976243"/>
            <a:ext cx="2115404" cy="1064525"/>
            <a:chOff x="1023582" y="1501254"/>
            <a:chExt cx="2115404" cy="1064525"/>
          </a:xfrm>
        </p:grpSpPr>
        <p:sp>
          <p:nvSpPr>
            <p:cNvPr id="2" name="Rounded Rectangle 1"/>
            <p:cNvSpPr/>
            <p:nvPr/>
          </p:nvSpPr>
          <p:spPr>
            <a:xfrm>
              <a:off x="1023582" y="1501254"/>
              <a:ext cx="1760561" cy="10645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23582" y="1771906"/>
              <a:ext cx="2115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£5 and 50p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68076" y="600644"/>
            <a:ext cx="1060845" cy="1064525"/>
            <a:chOff x="1023582" y="1501254"/>
            <a:chExt cx="1088319" cy="1064525"/>
          </a:xfrm>
        </p:grpSpPr>
        <p:sp>
          <p:nvSpPr>
            <p:cNvPr id="15" name="Rounded Rectangle 14"/>
            <p:cNvSpPr/>
            <p:nvPr/>
          </p:nvSpPr>
          <p:spPr>
            <a:xfrm>
              <a:off x="1023582" y="1501254"/>
              <a:ext cx="1088319" cy="106452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25940" y="1771878"/>
              <a:ext cx="9859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105p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568075" y="1978079"/>
            <a:ext cx="1060845" cy="1064525"/>
            <a:chOff x="1023582" y="1501254"/>
            <a:chExt cx="1088319" cy="1064525"/>
          </a:xfrm>
        </p:grpSpPr>
        <p:sp>
          <p:nvSpPr>
            <p:cNvPr id="18" name="Rounded Rectangle 17"/>
            <p:cNvSpPr/>
            <p:nvPr/>
          </p:nvSpPr>
          <p:spPr>
            <a:xfrm>
              <a:off x="1023582" y="1501254"/>
              <a:ext cx="1088319" cy="106452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25940" y="1771878"/>
              <a:ext cx="9859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501p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68074" y="3355514"/>
            <a:ext cx="1060845" cy="1064525"/>
            <a:chOff x="1023582" y="1501254"/>
            <a:chExt cx="1088319" cy="1064525"/>
          </a:xfrm>
        </p:grpSpPr>
        <p:sp>
          <p:nvSpPr>
            <p:cNvPr id="21" name="Rounded Rectangle 20"/>
            <p:cNvSpPr/>
            <p:nvPr/>
          </p:nvSpPr>
          <p:spPr>
            <a:xfrm>
              <a:off x="1023582" y="1501254"/>
              <a:ext cx="1088319" cy="106452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25940" y="1771878"/>
              <a:ext cx="9859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150p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68076" y="4732950"/>
            <a:ext cx="1060845" cy="1064525"/>
            <a:chOff x="1023582" y="1501254"/>
            <a:chExt cx="1088319" cy="1064525"/>
          </a:xfrm>
        </p:grpSpPr>
        <p:sp>
          <p:nvSpPr>
            <p:cNvPr id="24" name="Rounded Rectangle 23"/>
            <p:cNvSpPr/>
            <p:nvPr/>
          </p:nvSpPr>
          <p:spPr>
            <a:xfrm>
              <a:off x="1023582" y="1501254"/>
              <a:ext cx="1088319" cy="106452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25940" y="1771878"/>
              <a:ext cx="9859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550p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00349" y="600643"/>
            <a:ext cx="2115404" cy="1064525"/>
            <a:chOff x="1023582" y="1501254"/>
            <a:chExt cx="2115404" cy="1064525"/>
          </a:xfrm>
        </p:grpSpPr>
        <p:sp>
          <p:nvSpPr>
            <p:cNvPr id="28" name="Rounded Rectangle 27"/>
            <p:cNvSpPr/>
            <p:nvPr/>
          </p:nvSpPr>
          <p:spPr>
            <a:xfrm>
              <a:off x="1023582" y="1501254"/>
              <a:ext cx="1760561" cy="10645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23582" y="1771906"/>
              <a:ext cx="2115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£1 and 50p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181015" y="3351843"/>
            <a:ext cx="2154073" cy="1064525"/>
            <a:chOff x="1023582" y="1501254"/>
            <a:chExt cx="2154073" cy="1064525"/>
          </a:xfrm>
        </p:grpSpPr>
        <p:sp>
          <p:nvSpPr>
            <p:cNvPr id="31" name="Rounded Rectangle 30"/>
            <p:cNvSpPr/>
            <p:nvPr/>
          </p:nvSpPr>
          <p:spPr>
            <a:xfrm>
              <a:off x="1023582" y="1501254"/>
              <a:ext cx="1760561" cy="10645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62251" y="1771906"/>
              <a:ext cx="2115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£1 and 5p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157439" y="4727443"/>
            <a:ext cx="2201225" cy="1064525"/>
            <a:chOff x="1023582" y="1501254"/>
            <a:chExt cx="2201225" cy="1064525"/>
          </a:xfrm>
        </p:grpSpPr>
        <p:sp>
          <p:nvSpPr>
            <p:cNvPr id="34" name="Rounded Rectangle 33"/>
            <p:cNvSpPr/>
            <p:nvPr/>
          </p:nvSpPr>
          <p:spPr>
            <a:xfrm>
              <a:off x="1023582" y="1501254"/>
              <a:ext cx="1760561" cy="10645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09403" y="1771906"/>
              <a:ext cx="2115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£5 and 1p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-0.30764 -0.4037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82" y="-2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-0.30764 -0.401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82" y="-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-0.30764 0.4002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82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-0.31059 0.4020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38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40977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How much does Ron have?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sets of coins total 50p?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a)                                      b)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c)                                             d)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 Complete the part-whole models.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635" y="805586"/>
            <a:ext cx="1133250" cy="7826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885" y="1950607"/>
            <a:ext cx="1051937" cy="9372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43" y="1955346"/>
            <a:ext cx="1013379" cy="10133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537" y="1976570"/>
            <a:ext cx="1013379" cy="101337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370" y="2015785"/>
            <a:ext cx="1013379" cy="101337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66" y="2032661"/>
            <a:ext cx="1013379" cy="101337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718" y="2015785"/>
            <a:ext cx="1013379" cy="10133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360" y="2015785"/>
            <a:ext cx="1013379" cy="101337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103" y="2007598"/>
            <a:ext cx="1013379" cy="10133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061" y="2839696"/>
            <a:ext cx="1051937" cy="9372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1" y="2813615"/>
            <a:ext cx="1013379" cy="101337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00" y="2837452"/>
            <a:ext cx="1051937" cy="9372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339" y="2835208"/>
            <a:ext cx="1051937" cy="93724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95" y="2822375"/>
            <a:ext cx="1013379" cy="101337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89" y="2843599"/>
            <a:ext cx="1013379" cy="101337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10" y="2865660"/>
            <a:ext cx="963773" cy="96023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936" y="2864561"/>
            <a:ext cx="963773" cy="96023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6611" y="4353033"/>
            <a:ext cx="6615431" cy="168198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960" y="674037"/>
            <a:ext cx="1051937" cy="93724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622" y="661900"/>
            <a:ext cx="1013379" cy="1013379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18" y="678776"/>
            <a:ext cx="1013379" cy="101337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970" y="661900"/>
            <a:ext cx="1013379" cy="101337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12" y="700000"/>
            <a:ext cx="1013379" cy="101337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03" y="682475"/>
            <a:ext cx="1051937" cy="93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695550" y="334776"/>
            <a:ext cx="74974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How much does Ron have?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Which sets of coins total 50p?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a)                                      b)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c)                                             d)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 Complete the part-whole models.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611" y="4353033"/>
            <a:ext cx="6615431" cy="16819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635" y="805586"/>
            <a:ext cx="1133250" cy="78260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485120" y="949333"/>
            <a:ext cx="1867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100p or £1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53219" y="4500310"/>
            <a:ext cx="186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91553" y="5436066"/>
            <a:ext cx="186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4666" y="5359574"/>
            <a:ext cx="186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960" y="674037"/>
            <a:ext cx="1051937" cy="93724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622" y="661900"/>
            <a:ext cx="1013379" cy="1013379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18" y="678776"/>
            <a:ext cx="1013379" cy="101337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970" y="661900"/>
            <a:ext cx="1013379" cy="101337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12" y="700000"/>
            <a:ext cx="1013379" cy="101337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885" y="1950607"/>
            <a:ext cx="1051937" cy="93724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43" y="1955346"/>
            <a:ext cx="1013379" cy="101337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537" y="1976570"/>
            <a:ext cx="1013379" cy="101337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370" y="2015785"/>
            <a:ext cx="1013379" cy="101337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66" y="2032661"/>
            <a:ext cx="1013379" cy="101337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718" y="2015785"/>
            <a:ext cx="1013379" cy="1013379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360" y="2015785"/>
            <a:ext cx="1013379" cy="1013379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103" y="2007598"/>
            <a:ext cx="1013379" cy="1013379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061" y="2839696"/>
            <a:ext cx="1051937" cy="937240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1" y="2813615"/>
            <a:ext cx="1013379" cy="1013379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00" y="2837452"/>
            <a:ext cx="1051937" cy="93724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339" y="2835208"/>
            <a:ext cx="1051937" cy="93724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95" y="2822375"/>
            <a:ext cx="1013379" cy="1013379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89" y="2843599"/>
            <a:ext cx="1013379" cy="1013379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10" y="2865660"/>
            <a:ext cx="963773" cy="960230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936" y="2864561"/>
            <a:ext cx="963773" cy="960230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03" y="682475"/>
            <a:ext cx="1051937" cy="937240"/>
          </a:xfrm>
          <a:prstGeom prst="rect">
            <a:avLst/>
          </a:prstGeom>
        </p:spPr>
      </p:pic>
      <p:sp>
        <p:nvSpPr>
          <p:cNvPr id="54" name="Cross 53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7628928" y="2039904"/>
            <a:ext cx="543587" cy="535115"/>
          </a:xfrm>
          <a:prstGeom prst="plus">
            <a:avLst>
              <a:gd name="adj" fmla="val 3806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592644" y="3079723"/>
            <a:ext cx="285775" cy="535711"/>
          </a:xfrm>
          <a:prstGeom prst="corner">
            <a:avLst>
              <a:gd name="adj1" fmla="val 41646"/>
              <a:gd name="adj2" fmla="val 3795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495979" y="2047533"/>
            <a:ext cx="285775" cy="535711"/>
          </a:xfrm>
          <a:prstGeom prst="corner">
            <a:avLst>
              <a:gd name="adj1" fmla="val 41646"/>
              <a:gd name="adj2" fmla="val 3795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4159615" y="3048263"/>
            <a:ext cx="285775" cy="535711"/>
          </a:xfrm>
          <a:prstGeom prst="corner">
            <a:avLst>
              <a:gd name="adj1" fmla="val 41646"/>
              <a:gd name="adj2" fmla="val 37956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37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39" grpId="0"/>
      <p:bldP spid="52" grpId="0"/>
      <p:bldP spid="54" grpId="0" animBg="1"/>
      <p:bldP spid="57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5463" y="350813"/>
            <a:ext cx="67784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Circle £1 in each set.</a:t>
            </a:r>
          </a:p>
          <a:p>
            <a:endParaRPr lang="en-GB" sz="2800" dirty="0"/>
          </a:p>
          <a:p>
            <a:r>
              <a:rPr lang="en-GB" sz="2800" dirty="0"/>
              <a:t>a)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b)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c)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d)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8" y="1001002"/>
            <a:ext cx="1016713" cy="10135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048" y="991239"/>
            <a:ext cx="1016713" cy="101354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30" y="3585489"/>
            <a:ext cx="1016713" cy="101354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70" y="2169777"/>
            <a:ext cx="1049931" cy="1049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272" y="2169776"/>
            <a:ext cx="1049931" cy="104993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882" y="3605390"/>
            <a:ext cx="1089881" cy="971046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412" y="969638"/>
            <a:ext cx="1016713" cy="101354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772" y="959875"/>
            <a:ext cx="1016713" cy="101354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841" y="2175965"/>
            <a:ext cx="1049931" cy="104993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3" y="2175964"/>
            <a:ext cx="1049931" cy="104993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519" y="2205980"/>
            <a:ext cx="1049931" cy="104993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321" y="2205979"/>
            <a:ext cx="1049931" cy="104993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197" y="2205978"/>
            <a:ext cx="1049931" cy="104993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999" y="2205977"/>
            <a:ext cx="1049931" cy="104993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228" y="3583728"/>
            <a:ext cx="1089881" cy="97104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574" y="3583728"/>
            <a:ext cx="1089881" cy="97104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920" y="3583728"/>
            <a:ext cx="1089881" cy="97104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266" y="3583728"/>
            <a:ext cx="1089881" cy="97104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612" y="3583728"/>
            <a:ext cx="1089881" cy="97104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958" y="3583728"/>
            <a:ext cx="1089881" cy="97104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11" y="4806190"/>
            <a:ext cx="1049931" cy="104993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13" y="4806189"/>
            <a:ext cx="1049931" cy="104993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82" y="4812378"/>
            <a:ext cx="1049931" cy="104993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532" y="4845289"/>
            <a:ext cx="1089881" cy="971046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78" y="4845289"/>
            <a:ext cx="1089881" cy="97104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224" y="4845289"/>
            <a:ext cx="1089881" cy="97104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570" y="4845289"/>
            <a:ext cx="1089881" cy="971046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916" y="4845289"/>
            <a:ext cx="1089881" cy="9710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5192450" y="319891"/>
                <a:ext cx="17187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/>
                <a:r>
                  <a:rPr lang="en-GB" sz="2800" dirty="0">
                    <a:solidFill>
                      <a:prstClr val="black"/>
                    </a:solidFill>
                  </a:rPr>
                  <a:t>£1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100p</a:t>
                </a: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450" y="319891"/>
                <a:ext cx="1718740" cy="523220"/>
              </a:xfrm>
              <a:prstGeom prst="rect">
                <a:avLst/>
              </a:prstGeom>
              <a:blipFill>
                <a:blip r:embed="rId8"/>
                <a:stretch>
                  <a:fillRect l="-7447" t="-10465" r="-49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ounded Rectangle 71"/>
          <p:cNvSpPr/>
          <p:nvPr/>
        </p:nvSpPr>
        <p:spPr>
          <a:xfrm>
            <a:off x="1101737" y="959875"/>
            <a:ext cx="1748592" cy="1073987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1157204" y="2291467"/>
            <a:ext cx="3840961" cy="801414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ounded Rectangle 73"/>
          <p:cNvSpPr/>
          <p:nvPr/>
        </p:nvSpPr>
        <p:spPr>
          <a:xfrm>
            <a:off x="1166838" y="3620345"/>
            <a:ext cx="5006026" cy="93443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ounded Rectangle 74"/>
          <p:cNvSpPr/>
          <p:nvPr/>
        </p:nvSpPr>
        <p:spPr>
          <a:xfrm>
            <a:off x="1159830" y="4869109"/>
            <a:ext cx="5751360" cy="93443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825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74" grpId="0" animBg="1"/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620">
            <a:off x="6860178" y="1026405"/>
            <a:ext cx="1406959" cy="984871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777332" y="1055100"/>
            <a:ext cx="2974853" cy="854043"/>
            <a:chOff x="3165339" y="2193062"/>
            <a:chExt cx="5760394" cy="854043"/>
          </a:xfrm>
        </p:grpSpPr>
        <p:sp>
          <p:nvSpPr>
            <p:cNvPr id="10" name="Rounded Rectangular Callout 9"/>
            <p:cNvSpPr/>
            <p:nvPr/>
          </p:nvSpPr>
          <p:spPr>
            <a:xfrm>
              <a:off x="3261946" y="2193062"/>
              <a:ext cx="5567179" cy="846829"/>
            </a:xfrm>
            <a:prstGeom prst="wedgeRoundRectCallout">
              <a:avLst>
                <a:gd name="adj1" fmla="val 63222"/>
                <a:gd name="adj2" fmla="val 676"/>
                <a:gd name="adj3" fmla="val 16667"/>
              </a:avLst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65339" y="2216108"/>
              <a:ext cx="57603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I think I have lost a coin from each set.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5979" y="5274093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48823" y="541678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62" y="1887346"/>
            <a:ext cx="1016713" cy="10135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522" y="1877583"/>
            <a:ext cx="1016713" cy="10135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978583" y="1026345"/>
                <a:ext cx="17187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/>
                <a:r>
                  <a:rPr lang="en-GB" sz="2800" dirty="0">
                    <a:solidFill>
                      <a:prstClr val="black"/>
                    </a:solidFill>
                  </a:rPr>
                  <a:t>£1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100p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83" y="1026345"/>
                <a:ext cx="1718740" cy="523220"/>
              </a:xfrm>
              <a:prstGeom prst="rect">
                <a:avLst/>
              </a:prstGeom>
              <a:blipFill>
                <a:blip r:embed="rId8"/>
                <a:stretch>
                  <a:fillRect l="-7473" t="-10465" r="-533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46024" y="2866431"/>
                <a:ext cx="24929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defTabSz="914400"/>
                <a:r>
                  <a:rPr lang="en-GB" sz="2400" dirty="0">
                    <a:solidFill>
                      <a:prstClr val="black"/>
                    </a:solidFill>
                  </a:rPr>
                  <a:t>50p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50p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100p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024" y="2866431"/>
                <a:ext cx="2492990" cy="461665"/>
              </a:xfrm>
              <a:prstGeom prst="rect">
                <a:avLst/>
              </a:prstGeom>
              <a:blipFill>
                <a:blip r:embed="rId9"/>
                <a:stretch>
                  <a:fillRect l="-3667" t="-10526" r="-244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88" y="3964312"/>
            <a:ext cx="1016713" cy="101354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97" y="3964312"/>
            <a:ext cx="1089881" cy="9710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392" y="3959086"/>
            <a:ext cx="1049931" cy="10499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071445" y="2882656"/>
                <a:ext cx="42594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/>
                <a:r>
                  <a:rPr lang="en-GB" sz="2400" dirty="0">
                    <a:solidFill>
                      <a:prstClr val="black"/>
                    </a:solidFill>
                  </a:rPr>
                  <a:t>50p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20p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20p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100p</a:t>
                </a: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445" y="2882656"/>
                <a:ext cx="4259480" cy="461665"/>
              </a:xfrm>
              <a:prstGeom prst="rect">
                <a:avLst/>
              </a:prstGeom>
              <a:blipFill>
                <a:blip r:embed="rId12"/>
                <a:stretch>
                  <a:fillRect l="-228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ross 29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5043215" y="2186133"/>
            <a:ext cx="543587" cy="535115"/>
          </a:xfrm>
          <a:prstGeom prst="plus">
            <a:avLst>
              <a:gd name="adj" fmla="val 3806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769" y="1965413"/>
            <a:ext cx="1016713" cy="101354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082" y="1991891"/>
            <a:ext cx="1049931" cy="1049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924" y="1986031"/>
            <a:ext cx="1049931" cy="10499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67511" y="350813"/>
            <a:ext cx="6778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Tiny is exploring different ways to make £1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37953" y="2900892"/>
            <a:ext cx="515282" cy="4272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6622154" y="2946494"/>
            <a:ext cx="515282" cy="4272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031" y="3994328"/>
            <a:ext cx="1089881" cy="97104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487" y="3893664"/>
            <a:ext cx="1119469" cy="11153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978582" y="4971357"/>
                <a:ext cx="58178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/>
                <a:r>
                  <a:rPr lang="en-GB" sz="2400" dirty="0">
                    <a:solidFill>
                      <a:prstClr val="black"/>
                    </a:solidFill>
                  </a:rPr>
                  <a:t>50p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20p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10p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10p 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5p 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5p </a:t>
                </a:r>
                <a14:m>
                  <m:oMath xmlns:m="http://schemas.openxmlformats.org/officeDocument/2006/math">
                    <m:r>
                      <a:rPr lang="en-GB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100p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82" y="4971357"/>
                <a:ext cx="5817807" cy="461665"/>
              </a:xfrm>
              <a:prstGeom prst="rect">
                <a:avLst/>
              </a:prstGeom>
              <a:blipFill>
                <a:blip r:embed="rId14"/>
                <a:stretch>
                  <a:fillRect l="-167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ounded Rectangle 39"/>
          <p:cNvSpPr/>
          <p:nvPr/>
        </p:nvSpPr>
        <p:spPr>
          <a:xfrm>
            <a:off x="5021077" y="4986415"/>
            <a:ext cx="515282" cy="4272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55" y="2007913"/>
            <a:ext cx="1089881" cy="97104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102" y="3884376"/>
            <a:ext cx="1119469" cy="1115353"/>
          </a:xfrm>
          <a:prstGeom prst="rect">
            <a:avLst/>
          </a:prstGeom>
        </p:spPr>
      </p:pic>
      <p:sp>
        <p:nvSpPr>
          <p:cNvPr id="18" name="Right Brace 17"/>
          <p:cNvSpPr/>
          <p:nvPr/>
        </p:nvSpPr>
        <p:spPr>
          <a:xfrm rot="5400000">
            <a:off x="5049481" y="2410925"/>
            <a:ext cx="351476" cy="21159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4933622" y="3610527"/>
            <a:ext cx="951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80p</a:t>
            </a:r>
          </a:p>
        </p:txBody>
      </p:sp>
      <p:sp>
        <p:nvSpPr>
          <p:cNvPr id="44" name="Right Brace 43"/>
          <p:cNvSpPr/>
          <p:nvPr/>
        </p:nvSpPr>
        <p:spPr>
          <a:xfrm rot="5400000">
            <a:off x="2651077" y="3779074"/>
            <a:ext cx="351476" cy="3558573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534939" y="5741586"/>
            <a:ext cx="1360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95p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901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9" grpId="0"/>
      <p:bldP spid="20" grpId="0"/>
      <p:bldP spid="25" grpId="0"/>
      <p:bldP spid="17" grpId="0" animBg="1"/>
      <p:bldP spid="17" grpId="1" animBg="1"/>
      <p:bldP spid="36" grpId="0" animBg="1"/>
      <p:bldP spid="36" grpId="1" animBg="1"/>
      <p:bldP spid="39" grpId="0"/>
      <p:bldP spid="40" grpId="0" animBg="1"/>
      <p:bldP spid="40" grpId="1" animBg="1"/>
      <p:bldP spid="18" grpId="0" animBg="1"/>
      <p:bldP spid="43" grpId="0"/>
      <p:bldP spid="44" grpId="0" animBg="1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9880" y="194973"/>
            <a:ext cx="1375243" cy="169592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85985" y="346038"/>
            <a:ext cx="5094975" cy="846829"/>
            <a:chOff x="3523360" y="2193062"/>
            <a:chExt cx="5121179" cy="846829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3523360" y="2193062"/>
              <a:ext cx="5121179" cy="846829"/>
            </a:xfrm>
            <a:prstGeom prst="wedgeRoundRectCallout">
              <a:avLst>
                <a:gd name="adj1" fmla="val -60482"/>
                <a:gd name="adj2" fmla="val 23814"/>
                <a:gd name="adj3" fmla="val 16667"/>
              </a:avLst>
            </a:prstGeom>
            <a:noFill/>
            <a:ln w="38100">
              <a:solidFill>
                <a:srgbClr val="EB58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31474" y="2200977"/>
              <a:ext cx="5013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I wonder if I can make £1 using exactly </a:t>
              </a:r>
            </a:p>
            <a:p>
              <a:pPr algn="ctr"/>
              <a:r>
                <a:rPr lang="en-GB" sz="2400" dirty="0"/>
                <a:t>1 coin, 2 coins, 3 coins and 4 coins  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5979" y="5274093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48823" y="541678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984" y="2536698"/>
            <a:ext cx="1016713" cy="10135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129" y="1720168"/>
            <a:ext cx="905856" cy="7981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747" y="2549980"/>
            <a:ext cx="1016713" cy="101354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315" y="4246522"/>
            <a:ext cx="1016713" cy="101354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515" y="4279001"/>
            <a:ext cx="1089881" cy="97104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24" y="4239559"/>
            <a:ext cx="1049931" cy="104993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073" y="4239559"/>
            <a:ext cx="1049931" cy="1049931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786518" y="1853791"/>
            <a:ext cx="930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en-GB" sz="2400" dirty="0">
                <a:solidFill>
                  <a:prstClr val="black"/>
                </a:solidFill>
              </a:rPr>
              <a:t>1 coin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6518" y="2787295"/>
            <a:ext cx="1050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en-GB" sz="2400" dirty="0">
                <a:solidFill>
                  <a:prstClr val="black"/>
                </a:solidFill>
              </a:rPr>
              <a:t>2 coins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86518" y="3645563"/>
            <a:ext cx="1050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en-GB" sz="2400" dirty="0">
                <a:solidFill>
                  <a:prstClr val="black"/>
                </a:solidFill>
              </a:rPr>
              <a:t>3 coins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86518" y="4503831"/>
            <a:ext cx="1050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en-GB" sz="2400" dirty="0">
                <a:solidFill>
                  <a:prstClr val="black"/>
                </a:solidFill>
              </a:rPr>
              <a:t>4 coins</a:t>
            </a:r>
          </a:p>
        </p:txBody>
      </p:sp>
      <p:sp>
        <p:nvSpPr>
          <p:cNvPr id="30" name="Cross 29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1947546" y="3611230"/>
            <a:ext cx="543587" cy="535115"/>
          </a:xfrm>
          <a:prstGeom prst="plus">
            <a:avLst>
              <a:gd name="adj" fmla="val 3806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100" y="3390510"/>
            <a:ext cx="1016713" cy="101354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078" y="3424410"/>
            <a:ext cx="1049931" cy="1049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255" y="3411128"/>
            <a:ext cx="1049931" cy="1049931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67512" y="5597849"/>
            <a:ext cx="566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about 5 coins, 6 coins and so on?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30" grpId="1" animBg="1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0.6|0.8|1|1.5|1.1|1.6|13|0.7|4.7|5.8|3.4|3.9|3.2|4.6|7.2|6.5|9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7.2|1|3.7|22.1|1.2|0.6|0.7|0.9|1.4|17.3|2.1|0.7|0.6|0.6|1.2|2.2|15|1|0.9|1.6|0.8|0.6|0.9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4.5|2.5|3.9|6|7.8|3.9|10.3|3.5|10.3|7.7|5|12.2|7.3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9.6|3.1|8.9|8.1|9.2|14.1|1.1|6.5|1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2.3|13.7|1.7|3|3.6|2.1|1.5|0.6|0.7|2.9|1|4.3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4|6.1|1.6|6.1|3.2|5.4|3.7|3.9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2.7|3.2|1.9|1.2|2.2|2.9|2.3|2.3|2.4|2|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4.9|8.9|1.3|7.3|1|6.1|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522d4c35-b548-4432-90ae-af4376e1c4b4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9462</TotalTime>
  <Words>330</Words>
  <Application>Microsoft Macintosh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241</cp:revision>
  <dcterms:created xsi:type="dcterms:W3CDTF">2019-07-05T11:02:13Z</dcterms:created>
  <dcterms:modified xsi:type="dcterms:W3CDTF">2021-02-09T10:57:07Z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