
<file path=[Content_Types].xml><?xml version="1.0" encoding="utf-8"?>
<Types xmlns="http://schemas.openxmlformats.org/package/2006/content-types">
  <Default Extension="emf" ContentType="image/x-em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311" r:id="rId13"/>
    <p:sldId id="312" r:id="rId14"/>
    <p:sldId id="299" r:id="rId15"/>
    <p:sldId id="300" r:id="rId16"/>
    <p:sldId id="307" r:id="rId17"/>
    <p:sldId id="309" r:id="rId18"/>
    <p:sldId id="308" r:id="rId19"/>
    <p:sldId id="310" r:id="rId20"/>
    <p:sldId id="301" r:id="rId21"/>
    <p:sldId id="304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2" autoAdjust="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15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media1.m4a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0.png"/><Relationship Id="rId5" Type="http://schemas.openxmlformats.org/officeDocument/2006/relationships/image" Target="../media/image16.png"/><Relationship Id="rId10" Type="http://schemas.openxmlformats.org/officeDocument/2006/relationships/image" Target="../media/image160.png"/><Relationship Id="rId9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02" y="2215245"/>
            <a:ext cx="62062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78273"/>
              </p:ext>
            </p:extLst>
          </p:nvPr>
        </p:nvGraphicFramePr>
        <p:xfrm>
          <a:off x="980760" y="1560639"/>
          <a:ext cx="3927897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014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003883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2152159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2152159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2152159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2868676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2868676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2868676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357379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3573799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3573799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4293384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4293384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4293384"/>
            <a:ext cx="674868" cy="65824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Write a short multiplication to match the counters.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1-6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21" y="1498880"/>
            <a:ext cx="2846153" cy="3441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1694" y="2898394"/>
            <a:ext cx="555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9052" y="2274294"/>
            <a:ext cx="475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229" y="2294035"/>
            <a:ext cx="401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2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0225" y="369335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short multiplication.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80082" y="1360790"/>
                <a:ext cx="28868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8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82" y="1360790"/>
                <a:ext cx="2886892" cy="584775"/>
              </a:xfrm>
              <a:prstGeom prst="rect">
                <a:avLst/>
              </a:prstGeom>
              <a:blipFill>
                <a:blip r:embed="rId7"/>
                <a:stretch>
                  <a:fillRect l="-549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80082" y="2990728"/>
                <a:ext cx="28868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82" y="2990728"/>
                <a:ext cx="2886892" cy="584775"/>
              </a:xfrm>
              <a:prstGeom prst="rect">
                <a:avLst/>
              </a:prstGeom>
              <a:blipFill>
                <a:blip r:embed="rId8"/>
                <a:stretch>
                  <a:fillRect l="-5497" t="-12500" r="-169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093701" y="1352943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2810" y="1352943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1694" y="2985084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3092" y="2988171"/>
            <a:ext cx="82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82189" y="2990785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8F58CA-F1CC-4CC3-BC20-9EEE8B50F116}"/>
              </a:ext>
            </a:extLst>
          </p:cNvPr>
          <p:cNvSpPr/>
          <p:nvPr/>
        </p:nvSpPr>
        <p:spPr>
          <a:xfrm>
            <a:off x="2918182" y="2360850"/>
            <a:ext cx="401765" cy="121209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2E869E-9E07-4BEB-9C25-51A59F91F617}"/>
              </a:ext>
            </a:extLst>
          </p:cNvPr>
          <p:cNvSpPr/>
          <p:nvPr/>
        </p:nvSpPr>
        <p:spPr>
          <a:xfrm>
            <a:off x="2912760" y="3753555"/>
            <a:ext cx="401765" cy="46974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2EAD4D-467E-4421-ADF0-9F8BBCCC7B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8" y="2080407"/>
            <a:ext cx="416546" cy="406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E7F6DB-0AED-4847-84FA-BC9E1F701D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86" y="3498622"/>
            <a:ext cx="416546" cy="4062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906126-8521-4DAD-BFFD-660E5F438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16" y="2080407"/>
            <a:ext cx="416546" cy="406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A7B822-4EE6-4B1A-8206-12D573AAD4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8" y="2428568"/>
            <a:ext cx="416546" cy="406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924817-F91E-4932-A8DD-766CD008F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16" y="2428568"/>
            <a:ext cx="416546" cy="406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8B71C5-60B7-443D-8E1D-A603680C5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3" y="2077536"/>
            <a:ext cx="416546" cy="4062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887A92-F9D6-435D-82AA-12E09C098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32" y="2077536"/>
            <a:ext cx="416546" cy="4062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CECBD1-7D93-4B38-B3A3-AE87CCCD3B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3" y="2425697"/>
            <a:ext cx="416546" cy="4062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D21837-27B1-4459-A18C-4D907A7307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32" y="2425697"/>
            <a:ext cx="416546" cy="40628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1607F4-46E8-42BD-B089-352E43BD2942}"/>
              </a:ext>
            </a:extLst>
          </p:cNvPr>
          <p:cNvSpPr/>
          <p:nvPr/>
        </p:nvSpPr>
        <p:spPr>
          <a:xfrm>
            <a:off x="4860431" y="2048070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5FEE675-9FAA-47E4-BD9E-36C9A8AFFD4F}"/>
              </a:ext>
            </a:extLst>
          </p:cNvPr>
          <p:cNvSpPr/>
          <p:nvPr/>
        </p:nvSpPr>
        <p:spPr>
          <a:xfrm>
            <a:off x="5386674" y="2053714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BD05A50-9322-4DBE-B8A1-ACA103A0D852}"/>
              </a:ext>
            </a:extLst>
          </p:cNvPr>
          <p:cNvSpPr/>
          <p:nvPr/>
        </p:nvSpPr>
        <p:spPr>
          <a:xfrm>
            <a:off x="5912917" y="2059358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B562268-5867-4B61-84E6-83557DB5DA06}"/>
              </a:ext>
            </a:extLst>
          </p:cNvPr>
          <p:cNvSpPr/>
          <p:nvPr/>
        </p:nvSpPr>
        <p:spPr>
          <a:xfrm>
            <a:off x="6439160" y="2065002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6FF4E9E-A3E6-4B39-847C-67942C38B0D6}"/>
              </a:ext>
            </a:extLst>
          </p:cNvPr>
          <p:cNvSpPr/>
          <p:nvPr/>
        </p:nvSpPr>
        <p:spPr>
          <a:xfrm>
            <a:off x="4856384" y="3624076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20A4F08-A477-47AA-A6D5-006269320E5E}"/>
              </a:ext>
            </a:extLst>
          </p:cNvPr>
          <p:cNvSpPr/>
          <p:nvPr/>
        </p:nvSpPr>
        <p:spPr>
          <a:xfrm>
            <a:off x="5382627" y="3629720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2212AF0-E1D8-42BA-994F-C82253C33DDC}"/>
              </a:ext>
            </a:extLst>
          </p:cNvPr>
          <p:cNvSpPr/>
          <p:nvPr/>
        </p:nvSpPr>
        <p:spPr>
          <a:xfrm>
            <a:off x="5908870" y="3635364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20F7F94-CD1C-4CB4-BC8F-1A68D171C32B}"/>
              </a:ext>
            </a:extLst>
          </p:cNvPr>
          <p:cNvSpPr/>
          <p:nvPr/>
        </p:nvSpPr>
        <p:spPr>
          <a:xfrm>
            <a:off x="6435113" y="3641008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C1F47C8-3833-43E7-A918-7464EED5374C}"/>
              </a:ext>
            </a:extLst>
          </p:cNvPr>
          <p:cNvSpPr/>
          <p:nvPr/>
        </p:nvSpPr>
        <p:spPr>
          <a:xfrm rot="18810490">
            <a:off x="2559665" y="2288042"/>
            <a:ext cx="401765" cy="1384424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DF3E0F4-196F-412C-B5A8-2DDE7145A3C6}"/>
              </a:ext>
            </a:extLst>
          </p:cNvPr>
          <p:cNvSpPr/>
          <p:nvPr/>
        </p:nvSpPr>
        <p:spPr>
          <a:xfrm>
            <a:off x="2232391" y="3751359"/>
            <a:ext cx="401765" cy="469743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A3F3A5A-9E07-406E-8FC2-28922BCCE1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10" y="3498622"/>
            <a:ext cx="416546" cy="4062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731B645-231E-49C4-AE8F-E6DDDA28EA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86" y="3840638"/>
            <a:ext cx="416546" cy="4062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B38DB1-3B93-42F2-9DC8-A7D84DBB6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10" y="3840638"/>
            <a:ext cx="416546" cy="4062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7AE45E-4B7F-49F1-8C36-C8CF977843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86" y="4182654"/>
            <a:ext cx="416546" cy="4062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F2D0729-F89E-4B46-B501-23880189B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10" y="4182654"/>
            <a:ext cx="416546" cy="406286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152BF02-477C-4F18-AC1C-506AA5CDDEF2}"/>
              </a:ext>
            </a:extLst>
          </p:cNvPr>
          <p:cNvSpPr/>
          <p:nvPr/>
        </p:nvSpPr>
        <p:spPr>
          <a:xfrm>
            <a:off x="4859788" y="2053714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AD691E-1934-40A0-9866-3F34DB18F611}"/>
              </a:ext>
            </a:extLst>
          </p:cNvPr>
          <p:cNvSpPr/>
          <p:nvPr/>
        </p:nvSpPr>
        <p:spPr>
          <a:xfrm>
            <a:off x="5924866" y="2059114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15BB5B9-7417-45F8-A599-9D18028C3B49}"/>
              </a:ext>
            </a:extLst>
          </p:cNvPr>
          <p:cNvSpPr/>
          <p:nvPr/>
        </p:nvSpPr>
        <p:spPr>
          <a:xfrm>
            <a:off x="4864939" y="3624076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B8D1BA8-ABD3-4935-9ED9-B9055DFB64BF}"/>
              </a:ext>
            </a:extLst>
          </p:cNvPr>
          <p:cNvSpPr/>
          <p:nvPr/>
        </p:nvSpPr>
        <p:spPr>
          <a:xfrm>
            <a:off x="5930017" y="3624076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215 0.0201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99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2778 0.0199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99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0468 -0.029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4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14704 -0.0780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15 0.02014 L -4.72222E-6 -7.40741E-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-97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8 0.01991 L 2.77778E-6 -4.44444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108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8 -0.02963 L -4.72222E-6 3.7037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505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4 -0.07801 L -4.72222E-6 3.7037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91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0278 -0.0979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4907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0329 0.09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1285 -3.33333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2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11285 -3.33333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215 0.02014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995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849 0.0217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088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0468 -0.0296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48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2777 -0.0298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48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6076 -0.025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-125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8246 -0.0203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1" grpId="0"/>
      <p:bldP spid="12" grpId="0"/>
      <p:bldP spid="12" grpId="1"/>
      <p:bldP spid="17" grpId="0"/>
      <p:bldP spid="17" grpId="1"/>
      <p:bldP spid="23" grpId="0"/>
      <p:bldP spid="24" grpId="0"/>
      <p:bldP spid="37" grpId="0"/>
      <p:bldP spid="37" grpId="1"/>
      <p:bldP spid="38" grpId="0"/>
      <p:bldP spid="38" grpId="1"/>
      <p:bldP spid="38" grpId="2"/>
      <p:bldP spid="41" grpId="0"/>
      <p:bldP spid="42" grpId="0"/>
      <p:bldP spid="46" grpId="0"/>
      <p:bldP spid="46" grpId="1"/>
      <p:bldP spid="46" grpId="2"/>
      <p:bldP spid="2" grpId="0" animBg="1"/>
      <p:bldP spid="2" grpId="1" animBg="1"/>
      <p:bldP spid="19" grpId="0" animBg="1"/>
      <p:bldP spid="19" grpId="1" animBg="1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65701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4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7849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1705484" y="1374068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487729" y="1383518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55722" y="1368446"/>
            <a:ext cx="282115" cy="3160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34356" y="476867"/>
            <a:ext cx="792984" cy="1493607"/>
            <a:chOff x="6387737" y="476867"/>
            <a:chExt cx="792984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93468" y="476867"/>
            <a:ext cx="792984" cy="1493607"/>
            <a:chOff x="6387737" y="476867"/>
            <a:chExt cx="792984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75244" y="495083"/>
            <a:ext cx="792984" cy="1493607"/>
            <a:chOff x="6387737" y="476867"/>
            <a:chExt cx="792984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1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5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7849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05484" y="1374068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487729" y="1383518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55722" y="1368446"/>
            <a:ext cx="282115" cy="3160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34356" y="476867"/>
            <a:ext cx="792984" cy="1493607"/>
            <a:chOff x="6387737" y="476867"/>
            <a:chExt cx="792984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93468" y="476867"/>
            <a:ext cx="792984" cy="1493607"/>
            <a:chOff x="6387737" y="476867"/>
            <a:chExt cx="792984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75244" y="495083"/>
            <a:ext cx="792984" cy="1493607"/>
            <a:chOff x="6387737" y="476867"/>
            <a:chExt cx="792984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92984" cy="1493607"/>
              <a:chOff x="1433810" y="3169833"/>
              <a:chExt cx="1502270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2153541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3227819" y="202225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80083" y="2022259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32024" y="321970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82169" y="36373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00333" y="406438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49890" y="321970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90444" y="363735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90444" y="4064387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145769" y="536396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73825" y="536235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595393" y="53639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6832" y="53639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6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30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37631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3987858"/>
            <a:ext cx="931721" cy="1133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3987858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37818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4006511"/>
            <a:ext cx="931721" cy="11333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4006511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3800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4025164"/>
            <a:ext cx="931721" cy="11333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4025164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90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90 pears in total.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tray has 24 rolls.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rolls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58536" y="2022813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36" y="2022813"/>
                <a:ext cx="2391705" cy="523220"/>
              </a:xfrm>
              <a:prstGeom prst="rect">
                <a:avLst/>
              </a:prstGeom>
              <a:blipFill>
                <a:blip r:embed="rId5"/>
                <a:stretch>
                  <a:fillRect l="-50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70225" y="4314417"/>
            <a:ext cx="391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48 rolls in total.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5" y="1530833"/>
            <a:ext cx="2603828" cy="173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1580802"/>
            <a:ext cx="2120640" cy="653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517993"/>
            <a:ext cx="949870" cy="653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032684"/>
            <a:ext cx="2120640" cy="653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51" y="1530833"/>
            <a:ext cx="2603828" cy="17325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1580802"/>
            <a:ext cx="2120640" cy="6532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517993"/>
            <a:ext cx="949870" cy="653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032684"/>
            <a:ext cx="2120640" cy="65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93479" y="264972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479" y="2649728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6286" y="369459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48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6" y="3694591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5279"/>
              </p:ext>
            </p:extLst>
          </p:nvPr>
        </p:nvGraphicFramePr>
        <p:xfrm>
          <a:off x="5464719" y="3595809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6251" y="3986978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72359" y="4474530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59" y="4474530"/>
                <a:ext cx="44652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951885" y="496292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51885" y="541576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86635" y="4434691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1248" y="3986978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5927" y="3550155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6635" y="4904131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6755" y="4904131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31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1858252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1659238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1668702"/>
            <a:ext cx="444154" cy="12525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1678166"/>
            <a:ext cx="444154" cy="12525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94341"/>
              </p:ext>
            </p:extLst>
          </p:nvPr>
        </p:nvGraphicFramePr>
        <p:xfrm>
          <a:off x="1488092" y="1086465"/>
          <a:ext cx="3308376" cy="4714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3307276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3108262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3117726"/>
            <a:ext cx="444154" cy="12525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3127190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4675758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4476744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4486208"/>
            <a:ext cx="444154" cy="12525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4495672"/>
            <a:ext cx="444154" cy="125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851" y="413515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07695" y="55620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1858252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1659238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1668702"/>
            <a:ext cx="444154" cy="12525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1678166"/>
            <a:ext cx="444154" cy="12525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94341"/>
              </p:ext>
            </p:extLst>
          </p:nvPr>
        </p:nvGraphicFramePr>
        <p:xfrm>
          <a:off x="1488092" y="1086465"/>
          <a:ext cx="3308376" cy="4714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3307276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3108262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3117726"/>
            <a:ext cx="444154" cy="12525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3127190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4675758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4476744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4486208"/>
            <a:ext cx="444154" cy="12525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4495672"/>
            <a:ext cx="444154" cy="12525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1857224"/>
            <a:ext cx="230277" cy="2643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3307276"/>
            <a:ext cx="230277" cy="2643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4670659"/>
            <a:ext cx="230277" cy="264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4|5.8|1.6|1.6|4.7|1.7|5|11.9|3.2|4.2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.2|2.6|9.2|0.6|0.9|4.6|7.5|3.6|6.4|3.4|5.5|0.6|13|1.1|8.6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8.3|2.6|10.9|4.4|2.1|2.4|0.6|8.2|1.9|7.1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.8|3.2|0.7|1.1|0.8|1.7|2.7|1.4|1.8|0.6|5.6|1.2|3.8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3.3|2.8|1.5|2.6|5.3|1.6|1.1|0.5|0.4|0.4|5.2|0.5|0.8|8|1|0.8|6.3|0.7|0.7|2.1|1.9|4.7|1.4|5.2|7|2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D6032-21E2-46D4-909A-CF137AE64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522d4c35-b548-4432-90ae-af4376e1c4b4"/>
    <ds:schemaRef ds:uri="http://schemas.openxmlformats.org/package/2006/metadata/core-properties"/>
    <ds:schemaRef ds:uri="cee99ee9-287b-4f9a-957c-ba5ae7375c9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322</Words>
  <Application>Microsoft Macintosh PowerPoint</Application>
  <PresentationFormat>On-screen Show (4:3)</PresentationFormat>
  <Paragraphs>118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1-6 on the worksheet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227</cp:revision>
  <dcterms:created xsi:type="dcterms:W3CDTF">2019-07-05T11:02:13Z</dcterms:created>
  <dcterms:modified xsi:type="dcterms:W3CDTF">2021-01-19T16:35:56Z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