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CA4F-7590-4211-8AE1-E66316A1CC57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23EE-0D0A-4DA2-BAEF-62A226588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44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CA4F-7590-4211-8AE1-E66316A1CC57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23EE-0D0A-4DA2-BAEF-62A226588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210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CA4F-7590-4211-8AE1-E66316A1CC57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23EE-0D0A-4DA2-BAEF-62A226588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0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CA4F-7590-4211-8AE1-E66316A1CC57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23EE-0D0A-4DA2-BAEF-62A226588E0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3702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CA4F-7590-4211-8AE1-E66316A1CC57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23EE-0D0A-4DA2-BAEF-62A226588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719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CA4F-7590-4211-8AE1-E66316A1CC57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23EE-0D0A-4DA2-BAEF-62A226588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407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CA4F-7590-4211-8AE1-E66316A1CC57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23EE-0D0A-4DA2-BAEF-62A226588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142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CA4F-7590-4211-8AE1-E66316A1CC57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23EE-0D0A-4DA2-BAEF-62A226588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242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CA4F-7590-4211-8AE1-E66316A1CC57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23EE-0D0A-4DA2-BAEF-62A226588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817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CA4F-7590-4211-8AE1-E66316A1CC57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23EE-0D0A-4DA2-BAEF-62A226588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15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CA4F-7590-4211-8AE1-E66316A1CC57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23EE-0D0A-4DA2-BAEF-62A226588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764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CA4F-7590-4211-8AE1-E66316A1CC57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23EE-0D0A-4DA2-BAEF-62A226588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55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CA4F-7590-4211-8AE1-E66316A1CC57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23EE-0D0A-4DA2-BAEF-62A226588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08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CA4F-7590-4211-8AE1-E66316A1CC57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23EE-0D0A-4DA2-BAEF-62A226588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475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CA4F-7590-4211-8AE1-E66316A1CC57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23EE-0D0A-4DA2-BAEF-62A226588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934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CA4F-7590-4211-8AE1-E66316A1CC57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23EE-0D0A-4DA2-BAEF-62A226588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744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CA4F-7590-4211-8AE1-E66316A1CC57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23EE-0D0A-4DA2-BAEF-62A226588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103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222CA4F-7590-4211-8AE1-E66316A1CC57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EE423EE-0D0A-4DA2-BAEF-62A226588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1286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9600" dirty="0"/>
              <a:t>Rocks and Minerals</a:t>
            </a:r>
          </a:p>
        </p:txBody>
      </p:sp>
      <p:pic>
        <p:nvPicPr>
          <p:cNvPr id="1026" name="Picture 2" descr="http://whybecausescience.files.wordpress.com/2012/09/raw-opal-rock-miner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947" y="2338789"/>
            <a:ext cx="5824106" cy="410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20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1972" y="120425"/>
            <a:ext cx="11616744" cy="3704600"/>
          </a:xfrm>
        </p:spPr>
        <p:txBody>
          <a:bodyPr>
            <a:normAutofit/>
          </a:bodyPr>
          <a:lstStyle/>
          <a:p>
            <a:r>
              <a:rPr lang="en-GB" sz="4800" dirty="0"/>
              <a:t>Humans have been using rocks as tools for 3 and a half million years!</a:t>
            </a:r>
            <a:br>
              <a:rPr lang="en-GB" sz="4800" dirty="0"/>
            </a:br>
            <a:r>
              <a:rPr lang="en-GB" sz="4800" dirty="0"/>
              <a:t>During the stone age, we used boulders to sit on, river rocks to break things with, and obsidian and flint for knives and spears.</a:t>
            </a:r>
          </a:p>
        </p:txBody>
      </p:sp>
      <p:pic>
        <p:nvPicPr>
          <p:cNvPr id="2050" name="Picture 2" descr="http://www.ancientcraft.co.uk/Flintknapping/Barbed%20Tange%20arrowhead%20fi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797" y="3968859"/>
            <a:ext cx="2614179" cy="222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iwhistory.org.uk/archive/newsart/newsobsidianbla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710" y="4175211"/>
            <a:ext cx="6166255" cy="181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65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321" y="210578"/>
            <a:ext cx="10515600" cy="2854593"/>
          </a:xfrm>
        </p:spPr>
        <p:txBody>
          <a:bodyPr>
            <a:normAutofit fontScale="90000"/>
          </a:bodyPr>
          <a:lstStyle/>
          <a:p>
            <a:r>
              <a:rPr lang="en-GB" dirty="0"/>
              <a:t>Then we learned to use copper, bronze (a mixture of copper and tin), iron and other metals to make tools, and jewellery. </a:t>
            </a:r>
          </a:p>
        </p:txBody>
      </p:sp>
      <p:pic>
        <p:nvPicPr>
          <p:cNvPr id="3078" name="Picture 6" descr="http://www.britishmuseum.org/images/bsl_torc_snettisham_channel_624x3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121" y="3296955"/>
            <a:ext cx="5601566" cy="315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gallery.nen.gov.uk/assets/0608/0000/0076/plants_148_m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86" y="3176566"/>
            <a:ext cx="4522213" cy="339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63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61" y="197700"/>
            <a:ext cx="11758411" cy="2635652"/>
          </a:xfrm>
        </p:spPr>
        <p:txBody>
          <a:bodyPr>
            <a:normAutofit/>
          </a:bodyPr>
          <a:lstStyle/>
          <a:p>
            <a:r>
              <a:rPr lang="en-GB" dirty="0"/>
              <a:t>Now we use rocks and minerals everyday, in so many ways that it would be impossible to list them all!</a:t>
            </a:r>
          </a:p>
        </p:txBody>
      </p:sp>
      <p:pic>
        <p:nvPicPr>
          <p:cNvPr id="4098" name="Picture 2" descr="Image result for kerbst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1" y="2611055"/>
            <a:ext cx="2352675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roof ti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518" y="2604346"/>
            <a:ext cx="2447925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brick w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572" y="2611055"/>
            <a:ext cx="2790205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Image result for marble sink"/>
          <p:cNvSpPr>
            <a:spLocks noChangeAspect="1" noChangeArrowheads="1"/>
          </p:cNvSpPr>
          <p:nvPr/>
        </p:nvSpPr>
        <p:spPr bwMode="auto">
          <a:xfrm>
            <a:off x="91181" y="-13580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10" name="Picture 14" descr="Image result for marble sin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753" y="2604346"/>
            <a:ext cx="22955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981" y="4700789"/>
            <a:ext cx="110493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+mj-lt"/>
              </a:rPr>
              <a:t>Can you think of anywhere else we see rocks in our everyday lives?</a:t>
            </a:r>
          </a:p>
        </p:txBody>
      </p:sp>
    </p:spTree>
    <p:extLst>
      <p:ext uri="{BB962C8B-B14F-4D97-AF65-F5344CB8AC3E}">
        <p14:creationId xmlns:p14="http://schemas.microsoft.com/office/powerpoint/2010/main" val="308139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3183" y="365125"/>
            <a:ext cx="11694017" cy="1411287"/>
          </a:xfrm>
        </p:spPr>
        <p:txBody>
          <a:bodyPr>
            <a:normAutofit fontScale="90000"/>
          </a:bodyPr>
          <a:lstStyle/>
          <a:p>
            <a:r>
              <a:rPr lang="en-GB" dirty="0"/>
              <a:t>Here are some ways that we use rocks and minerals in our everyday lives that might surprise you!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93183" y="2109317"/>
            <a:ext cx="3189433" cy="739729"/>
          </a:xfrm>
        </p:spPr>
        <p:txBody>
          <a:bodyPr/>
          <a:lstStyle/>
          <a:p>
            <a:r>
              <a:rPr lang="en-GB" dirty="0"/>
              <a:t>We use sand to make glass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90157" y="2109315"/>
            <a:ext cx="3210976" cy="739729"/>
          </a:xfrm>
        </p:spPr>
        <p:txBody>
          <a:bodyPr/>
          <a:lstStyle/>
          <a:p>
            <a:r>
              <a:rPr lang="en-GB" dirty="0"/>
              <a:t>We use graphite to make pencils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208675" y="2109316"/>
            <a:ext cx="4816699" cy="739729"/>
          </a:xfrm>
        </p:spPr>
        <p:txBody>
          <a:bodyPr/>
          <a:lstStyle/>
          <a:p>
            <a:r>
              <a:rPr lang="en-GB" dirty="0"/>
              <a:t>Fluorite, limestone and calcium carbonate are used in toothpaste</a:t>
            </a:r>
          </a:p>
        </p:txBody>
      </p:sp>
      <p:pic>
        <p:nvPicPr>
          <p:cNvPr id="5122" name="Picture 2" descr="http://www.thecocktailstore.co.uk/media/gbu0/prodsm/libbey-mixing-gl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3" y="3018485"/>
            <a:ext cx="1929118" cy="343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whsmith.co.uk/pws/client/images/catalogue/products/3422/44/34/xlarge/34224434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51" y="3018485"/>
            <a:ext cx="2029614" cy="343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toothpas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225" y="3018485"/>
            <a:ext cx="3270366" cy="343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61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96</TotalTime>
  <Words>151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Corbel</vt:lpstr>
      <vt:lpstr>Depth</vt:lpstr>
      <vt:lpstr>Rocks and Minerals</vt:lpstr>
      <vt:lpstr>Humans have been using rocks as tools for 3 and a half million years! During the stone age, we used boulders to sit on, river rocks to break things with, and obsidian and flint for knives and spears.</vt:lpstr>
      <vt:lpstr>Then we learned to use copper, bronze (a mixture of copper and tin), iron and other metals to make tools, and jewellery. </vt:lpstr>
      <vt:lpstr>Now we use rocks and minerals everyday, in so many ways that it would be impossible to list them all!</vt:lpstr>
      <vt:lpstr>Here are some ways that we use rocks and minerals in our everyday lives that might surprise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Rocks and Minerals</dc:title>
  <dc:creator>Deborah Browne</dc:creator>
  <cp:lastModifiedBy>Rosanna Harries</cp:lastModifiedBy>
  <cp:revision>9</cp:revision>
  <dcterms:created xsi:type="dcterms:W3CDTF">2015-03-08T10:13:46Z</dcterms:created>
  <dcterms:modified xsi:type="dcterms:W3CDTF">2021-02-24T11:55:39Z</dcterms:modified>
</cp:coreProperties>
</file>