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D42C-ACB0-4642-BE31-F34F7398B11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920-A480-420B-AADC-0039BA3D9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554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D42C-ACB0-4642-BE31-F34F7398B11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920-A480-420B-AADC-0039BA3D9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67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D42C-ACB0-4642-BE31-F34F7398B11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920-A480-420B-AADC-0039BA3D994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4665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D42C-ACB0-4642-BE31-F34F7398B11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920-A480-420B-AADC-0039BA3D9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0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D42C-ACB0-4642-BE31-F34F7398B11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920-A480-420B-AADC-0039BA3D994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6905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D42C-ACB0-4642-BE31-F34F7398B11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920-A480-420B-AADC-0039BA3D9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822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D42C-ACB0-4642-BE31-F34F7398B11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920-A480-420B-AADC-0039BA3D9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62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D42C-ACB0-4642-BE31-F34F7398B11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920-A480-420B-AADC-0039BA3D9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6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D42C-ACB0-4642-BE31-F34F7398B11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920-A480-420B-AADC-0039BA3D9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09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D42C-ACB0-4642-BE31-F34F7398B11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920-A480-420B-AADC-0039BA3D9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577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D42C-ACB0-4642-BE31-F34F7398B11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920-A480-420B-AADC-0039BA3D9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69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D42C-ACB0-4642-BE31-F34F7398B11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920-A480-420B-AADC-0039BA3D9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677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D42C-ACB0-4642-BE31-F34F7398B11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920-A480-420B-AADC-0039BA3D9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436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D42C-ACB0-4642-BE31-F34F7398B11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920-A480-420B-AADC-0039BA3D9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13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D42C-ACB0-4642-BE31-F34F7398B11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920-A480-420B-AADC-0039BA3D9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21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920-A480-420B-AADC-0039BA3D9948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D42C-ACB0-4642-BE31-F34F7398B11A}" type="datetimeFigureOut">
              <a:rPr lang="en-GB" smtClean="0"/>
              <a:t>10/02/2021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8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AD42C-ACB0-4642-BE31-F34F7398B11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664920-A480-420B-AADC-0039BA3D9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645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D047C-F627-4002-B52A-A2C008EBBA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Eucharist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5B0ACB-92AD-4667-A765-D13FD14153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025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843B0-71D4-4378-A790-1E5442671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OLI: To understand how the ‘Our Father’ brings Christians together.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B3E64-2237-403B-B431-27E7FCBAB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821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7E321-D2FA-42D9-97C3-4DC23DE9D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63487"/>
            <a:ext cx="8596668" cy="4977875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Communion Rite focuses on peace, unity and forgiveness.  The Christian family comes to the Lord’s table united in love of Jesus and of one another.   </a:t>
            </a: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pray the ‘Our Father’ between the Eucharistic prayer and the giving of Holy Communion.  It sums up everyone’s prayers and hopes.  </a:t>
            </a: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addressed to ‘Our Father’, not ‘my Father’, so uniting the family of God into the love of the Father.  It was the prayer that Jesus himself gave us.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795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3F21D-46EC-437D-8643-A179A9257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27383"/>
            <a:ext cx="8596668" cy="5613979"/>
          </a:xfrm>
        </p:spPr>
        <p:txBody>
          <a:bodyPr/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disciples asked Jesus for help to pray and he gave them this prayer.  It is the prayer which unities all Christians, whatever their denomination.</a:t>
            </a:r>
          </a:p>
          <a:p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b="0" i="0" dirty="0">
                <a:solidFill>
                  <a:srgbClr val="000000"/>
                </a:solidFill>
                <a:effectLst/>
                <a:latin typeface="Open Sans"/>
              </a:rPr>
              <a:t>Our Father, Who art in heaven, </a:t>
            </a:r>
            <a:br>
              <a:rPr lang="en-GB" b="0" i="0" dirty="0">
                <a:solidFill>
                  <a:srgbClr val="000000"/>
                </a:solidFill>
                <a:effectLst/>
                <a:latin typeface="Open Sans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Open Sans"/>
              </a:rPr>
              <a:t>Hallowed be Thy Name. </a:t>
            </a:r>
            <a:br>
              <a:rPr lang="en-GB" b="0" i="0" dirty="0">
                <a:solidFill>
                  <a:srgbClr val="000000"/>
                </a:solidFill>
                <a:effectLst/>
                <a:latin typeface="Open Sans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Open Sans"/>
              </a:rPr>
              <a:t>Thy Kingdom come. </a:t>
            </a:r>
            <a:br>
              <a:rPr lang="en-GB" b="0" i="0" dirty="0">
                <a:solidFill>
                  <a:srgbClr val="000000"/>
                </a:solidFill>
                <a:effectLst/>
                <a:latin typeface="Open Sans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Open Sans"/>
              </a:rPr>
              <a:t>Thy Will be done, </a:t>
            </a:r>
            <a:br>
              <a:rPr lang="en-GB" b="0" i="0" dirty="0">
                <a:solidFill>
                  <a:srgbClr val="000000"/>
                </a:solidFill>
                <a:effectLst/>
                <a:latin typeface="Open Sans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Open Sans"/>
              </a:rPr>
              <a:t>on earth as it is in Heaven.</a:t>
            </a:r>
          </a:p>
          <a:p>
            <a:pPr marL="0" indent="0" algn="ctr">
              <a:buNone/>
            </a:pPr>
            <a:r>
              <a:rPr lang="en-GB" b="0" i="0" dirty="0">
                <a:solidFill>
                  <a:srgbClr val="000000"/>
                </a:solidFill>
                <a:effectLst/>
                <a:latin typeface="Open Sans"/>
              </a:rPr>
              <a:t>Give us this day our daily bread. </a:t>
            </a:r>
            <a:br>
              <a:rPr lang="en-GB" b="0" i="0" dirty="0">
                <a:solidFill>
                  <a:srgbClr val="000000"/>
                </a:solidFill>
                <a:effectLst/>
                <a:latin typeface="Open Sans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Open Sans"/>
              </a:rPr>
              <a:t>And forgive us our trespasses, </a:t>
            </a:r>
            <a:br>
              <a:rPr lang="en-GB" b="0" i="0" dirty="0">
                <a:solidFill>
                  <a:srgbClr val="000000"/>
                </a:solidFill>
                <a:effectLst/>
                <a:latin typeface="Open Sans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Open Sans"/>
              </a:rPr>
              <a:t>as we forgive those who trespass against us. </a:t>
            </a:r>
            <a:br>
              <a:rPr lang="en-GB" b="0" i="0" dirty="0">
                <a:solidFill>
                  <a:srgbClr val="000000"/>
                </a:solidFill>
                <a:effectLst/>
                <a:latin typeface="Open Sans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Open Sans"/>
              </a:rPr>
              <a:t>And lead us not into temptation, </a:t>
            </a:r>
            <a:br>
              <a:rPr lang="en-GB" b="0" i="0" dirty="0">
                <a:solidFill>
                  <a:srgbClr val="000000"/>
                </a:solidFill>
                <a:effectLst/>
                <a:latin typeface="Open Sans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Open Sans"/>
              </a:rPr>
              <a:t>but deliver us from evil. </a:t>
            </a:r>
          </a:p>
          <a:p>
            <a:pPr marL="0" indent="0" algn="ctr">
              <a:buNone/>
            </a:pPr>
            <a:r>
              <a:rPr lang="en-GB" b="0" i="0" dirty="0">
                <a:solidFill>
                  <a:srgbClr val="000000"/>
                </a:solidFill>
                <a:effectLst/>
                <a:latin typeface="Open Sans"/>
              </a:rPr>
              <a:t>Amen.</a:t>
            </a:r>
          </a:p>
          <a:p>
            <a:pPr marL="0" indent="0">
              <a:buNone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084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F99EE-769D-4AC7-AE6E-6BA076040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E6700-A67B-4590-B2D6-1A172B857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Clr>
                <a:srgbClr val="5E74D4"/>
              </a:buClr>
              <a:buSzPts val="1400"/>
              <a:buFont typeface="Symbol Std"/>
              <a:buChar char="Q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do you think the Christian family says this prayer before receiving Jesus in Holy Communion? </a:t>
            </a:r>
          </a:p>
          <a:p>
            <a:pPr marL="342900" lvl="0" indent="-342900">
              <a:buClr>
                <a:srgbClr val="5E74D4"/>
              </a:buClr>
              <a:buSzPts val="1400"/>
              <a:buFont typeface="Symbol Std"/>
              <a:buChar char="Q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challenges you most in the prayer and why?</a:t>
            </a:r>
          </a:p>
          <a:p>
            <a:pPr marL="342900" lvl="0" indent="-342900">
              <a:buClr>
                <a:srgbClr val="5E74D4"/>
              </a:buClr>
              <a:buSzPts val="1400"/>
              <a:buFont typeface="Symbol Std"/>
              <a:buChar char="Q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Jesus teaching his followers: to give to God and to one another?</a:t>
            </a:r>
          </a:p>
          <a:p>
            <a:pPr marL="342900" lvl="0" indent="-342900">
              <a:buClr>
                <a:srgbClr val="5E74D4"/>
              </a:buClr>
              <a:buSzPts val="1400"/>
              <a:buFont typeface="Symbol Std"/>
              <a:buChar char="Q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prayer is often referred to as ‘the perfect prayer’.  Why do you think that is?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045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9D8D1-FDEC-4BEA-9F18-B71437603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1E9DD-5BF0-4EB1-9712-80971A874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Clr>
                <a:srgbClr val="92D050"/>
              </a:buClr>
              <a:buSzPts val="1800"/>
              <a:buFont typeface="Kepler Std Light"/>
              <a:buChar char="*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 and illustrate a bookmark with some or all of the words of the Our Father.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2300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293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Kepler Std Light</vt:lpstr>
      <vt:lpstr>Open Sans</vt:lpstr>
      <vt:lpstr>Symbol Std</vt:lpstr>
      <vt:lpstr>Trebuchet MS</vt:lpstr>
      <vt:lpstr>Wingdings 3</vt:lpstr>
      <vt:lpstr>Facet</vt:lpstr>
      <vt:lpstr>The Eucharist</vt:lpstr>
      <vt:lpstr>OLI: To understand how the ‘Our Father’ brings Christians together.</vt:lpstr>
      <vt:lpstr>PowerPoint Presentation</vt:lpstr>
      <vt:lpstr>PowerPoint Presentation</vt:lpstr>
      <vt:lpstr>Key questions</vt:lpstr>
      <vt:lpstr>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Eucharist</dc:title>
  <dc:creator>Rosanna Harries</dc:creator>
  <cp:lastModifiedBy>Rosanna Harries</cp:lastModifiedBy>
  <cp:revision>1</cp:revision>
  <dcterms:created xsi:type="dcterms:W3CDTF">2021-02-10T14:38:28Z</dcterms:created>
  <dcterms:modified xsi:type="dcterms:W3CDTF">2021-02-10T14:42:51Z</dcterms:modified>
</cp:coreProperties>
</file>