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8D"/>
    <a:srgbClr val="4C8EC6"/>
    <a:srgbClr val="65A4D9"/>
    <a:srgbClr val="2C5781"/>
    <a:srgbClr val="A63C8F"/>
    <a:srgbClr val="CEB93B"/>
    <a:srgbClr val="FFE76B"/>
    <a:srgbClr val="6EC2B2"/>
    <a:srgbClr val="DC2A3A"/>
    <a:srgbClr val="E5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31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etters-and-sounds/phase-3/phase-3-powerpoint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5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pun</a:t>
            </a:r>
            <a:r>
              <a:rPr lang="en-GB" altLang="en-US" sz="15000" b="1" spc="800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ct</a:t>
            </a:r>
            <a:r>
              <a:rPr lang="en-GB" altLang="en-US" sz="15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5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pun</a:t>
            </a:r>
            <a:r>
              <a:rPr lang="en-GB" altLang="en-US" sz="15000" b="1" spc="800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ct</a:t>
            </a:r>
            <a:r>
              <a:rPr lang="en-GB" altLang="en-US" sz="15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150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59511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3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D6E6114-B632-451E-A70E-30F05A752EA6}"/>
              </a:ext>
            </a:extLst>
          </p:cNvPr>
          <p:cNvSpPr/>
          <p:nvPr/>
        </p:nvSpPr>
        <p:spPr>
          <a:xfrm>
            <a:off x="4068661" y="3126996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A1DB046-6064-4839-839D-55EF69EDB772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p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c</a:t>
            </a:r>
            <a:r>
              <a:rPr lang="en-GB" altLang="en-US" sz="23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230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80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15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injure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15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inj</a:t>
            </a:r>
            <a:r>
              <a:rPr lang="en-GB" altLang="en-US" sz="215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215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2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79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manure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79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man</a:t>
            </a:r>
            <a:r>
              <a:rPr lang="en-GB" altLang="en-US" sz="179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179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8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7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</a:t>
            </a:r>
            <a:r>
              <a:rPr lang="en-GB" altLang="en-US" sz="17000" b="1" spc="800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ixt</a:t>
            </a:r>
            <a:r>
              <a:rPr lang="en-GB" altLang="en-US" sz="17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7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m</a:t>
            </a:r>
            <a:r>
              <a:rPr lang="en-GB" altLang="en-US" sz="17000" b="1" spc="800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ixt</a:t>
            </a:r>
            <a:r>
              <a:rPr lang="en-GB" altLang="en-US" sz="17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170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0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7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vulture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7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vult</a:t>
            </a:r>
            <a:r>
              <a:rPr lang="en-GB" altLang="en-US" sz="17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170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3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8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pi</a:t>
            </a:r>
            <a:r>
              <a:rPr lang="en-GB" altLang="en-US" sz="18000" b="1" spc="800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ct</a:t>
            </a:r>
            <a:r>
              <a:rPr lang="en-GB" altLang="en-US" sz="18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8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pi</a:t>
            </a:r>
            <a:r>
              <a:rPr lang="en-GB" altLang="en-US" sz="18000" b="1" spc="800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ct</a:t>
            </a:r>
            <a:r>
              <a:rPr lang="en-GB" altLang="en-US" sz="18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180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5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8000" b="1" dirty="0">
                <a:ln w="1143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capture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765175"/>
            <a:ext cx="824484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8000" b="1" dirty="0">
                <a:ln w="38100">
                  <a:solidFill>
                    <a:schemeClr val="bg1"/>
                  </a:solidFill>
                </a:ln>
                <a:solidFill>
                  <a:srgbClr val="232321"/>
                </a:solidFill>
              </a:rPr>
              <a:t>capt</a:t>
            </a:r>
            <a:r>
              <a:rPr lang="en-GB" altLang="en-US" sz="18000" b="1" dirty="0">
                <a:ln w="38100">
                  <a:solidFill>
                    <a:schemeClr val="bg1"/>
                  </a:solidFill>
                </a:ln>
                <a:solidFill>
                  <a:srgbClr val="8C388D"/>
                </a:solidFill>
              </a:rPr>
              <a:t>ure</a:t>
            </a:r>
            <a:endParaRPr lang="en-GB" altLang="en-US" sz="180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3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506</TotalTime>
  <Words>18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Meghan Parry</cp:lastModifiedBy>
  <cp:revision>49</cp:revision>
  <dcterms:created xsi:type="dcterms:W3CDTF">2020-07-30T09:27:44Z</dcterms:created>
  <dcterms:modified xsi:type="dcterms:W3CDTF">2020-08-11T09:38:25Z</dcterms:modified>
</cp:coreProperties>
</file>