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88D"/>
    <a:srgbClr val="4C8EC6"/>
    <a:srgbClr val="65A4D9"/>
    <a:srgbClr val="2C5781"/>
    <a:srgbClr val="A63C8F"/>
    <a:srgbClr val="CEB93B"/>
    <a:srgbClr val="FFE76B"/>
    <a:srgbClr val="6EC2B2"/>
    <a:srgbClr val="DC2A3A"/>
    <a:srgbClr val="E5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D6E6114-B632-451E-A70E-30F05A752EA6}"/>
              </a:ext>
            </a:extLst>
          </p:cNvPr>
          <p:cNvSpPr/>
          <p:nvPr/>
        </p:nvSpPr>
        <p:spPr>
          <a:xfrm>
            <a:off x="4068661" y="3126996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5A1DB046-6064-4839-839D-55EF69EDB772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92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beard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92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b</a:t>
            </a:r>
            <a:r>
              <a:rPr lang="en-GB" altLang="en-US" sz="192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ear</a:t>
            </a:r>
            <a:r>
              <a:rPr lang="en-GB" altLang="en-US" sz="192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d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year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y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ear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3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hear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h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ear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8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ear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ear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7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tear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t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ear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1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gear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g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ear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fear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f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ear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5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near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n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ear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5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198</TotalTime>
  <Words>16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Kendall</dc:creator>
  <cp:lastModifiedBy>Alice Kendall</cp:lastModifiedBy>
  <cp:revision>31</cp:revision>
  <dcterms:created xsi:type="dcterms:W3CDTF">2020-07-30T09:27:44Z</dcterms:created>
  <dcterms:modified xsi:type="dcterms:W3CDTF">2020-07-30T14:47:24Z</dcterms:modified>
</cp:coreProperties>
</file>