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67" r:id="rId11"/>
  </p:sldIdLst>
  <p:sldSz cx="9144000" cy="6858000" type="screen4x3"/>
  <p:notesSz cx="6858000" cy="9144000"/>
  <p:embeddedFontLst>
    <p:embeddedFont>
      <p:font typeface="Twinkl" pitchFamily="2" charset="0"/>
      <p:regular r:id="rId14"/>
      <p:bold r:id="rId15"/>
    </p:embeddedFont>
    <p:embeddedFont>
      <p:font typeface="Twinkl SemiBold" pitchFamily="2" charset="0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BDBE"/>
    <a:srgbClr val="DE1E5A"/>
    <a:srgbClr val="18A0DB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3" Type="http://schemas.microsoft.com/office/2007/relationships/media" Target="../media/media2.wav"/><Relationship Id="rId7" Type="http://schemas.microsoft.com/office/2007/relationships/media" Target="../media/media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6.png"/><Relationship Id="rId5" Type="http://schemas.microsoft.com/office/2007/relationships/media" Target="../media/media3.wav"/><Relationship Id="rId10" Type="http://schemas.openxmlformats.org/officeDocument/2006/relationships/image" Target="../media/image5.png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wav"/><Relationship Id="rId3" Type="http://schemas.microsoft.com/office/2007/relationships/media" Target="../media/media6.wav"/><Relationship Id="rId7" Type="http://schemas.microsoft.com/office/2007/relationships/media" Target="../media/media8.wav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audio" Target="../media/media7.wav"/><Relationship Id="rId11" Type="http://schemas.openxmlformats.org/officeDocument/2006/relationships/image" Target="../media/image5.png"/><Relationship Id="rId5" Type="http://schemas.microsoft.com/office/2007/relationships/media" Target="../media/media7.wav"/><Relationship Id="rId10" Type="http://schemas.openxmlformats.org/officeDocument/2006/relationships/image" Target="../media/image7.png"/><Relationship Id="rId4" Type="http://schemas.openxmlformats.org/officeDocument/2006/relationships/audio" Target="../media/media6.wav"/><Relationship Id="rId9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wav"/><Relationship Id="rId3" Type="http://schemas.microsoft.com/office/2007/relationships/media" Target="../media/media3.wav"/><Relationship Id="rId7" Type="http://schemas.microsoft.com/office/2007/relationships/media" Target="../media/media10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9.wav"/><Relationship Id="rId11" Type="http://schemas.openxmlformats.org/officeDocument/2006/relationships/image" Target="../media/image8.png"/><Relationship Id="rId5" Type="http://schemas.microsoft.com/office/2007/relationships/media" Target="../media/media9.wav"/><Relationship Id="rId10" Type="http://schemas.openxmlformats.org/officeDocument/2006/relationships/image" Target="../media/image5.png"/><Relationship Id="rId4" Type="http://schemas.openxmlformats.org/officeDocument/2006/relationships/audio" Target="../media/media3.wav"/><Relationship Id="rId9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wav"/><Relationship Id="rId3" Type="http://schemas.microsoft.com/office/2007/relationships/media" Target="../media/media11.wav"/><Relationship Id="rId7" Type="http://schemas.microsoft.com/office/2007/relationships/media" Target="../media/media13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12.wav"/><Relationship Id="rId11" Type="http://schemas.openxmlformats.org/officeDocument/2006/relationships/image" Target="../media/image5.png"/><Relationship Id="rId5" Type="http://schemas.microsoft.com/office/2007/relationships/media" Target="../media/media12.wav"/><Relationship Id="rId10" Type="http://schemas.openxmlformats.org/officeDocument/2006/relationships/image" Target="../media/image9.png"/><Relationship Id="rId4" Type="http://schemas.openxmlformats.org/officeDocument/2006/relationships/audio" Target="../media/media11.wav"/><Relationship Id="rId9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wav"/><Relationship Id="rId3" Type="http://schemas.microsoft.com/office/2007/relationships/media" Target="../media/media15.wav"/><Relationship Id="rId7" Type="http://schemas.microsoft.com/office/2007/relationships/media" Target="../media/media16.wav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audio" Target="../media/media12.wav"/><Relationship Id="rId11" Type="http://schemas.openxmlformats.org/officeDocument/2006/relationships/image" Target="../media/image5.png"/><Relationship Id="rId5" Type="http://schemas.microsoft.com/office/2007/relationships/media" Target="../media/media12.wav"/><Relationship Id="rId10" Type="http://schemas.openxmlformats.org/officeDocument/2006/relationships/image" Target="../media/image10.png"/><Relationship Id="rId4" Type="http://schemas.openxmlformats.org/officeDocument/2006/relationships/audio" Target="../media/media15.wav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9.wav"/><Relationship Id="rId3" Type="http://schemas.microsoft.com/office/2007/relationships/media" Target="../media/media18.wav"/><Relationship Id="rId7" Type="http://schemas.microsoft.com/office/2007/relationships/media" Target="../media/media19.wav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audio" Target="../media/media7.wav"/><Relationship Id="rId11" Type="http://schemas.openxmlformats.org/officeDocument/2006/relationships/image" Target="../media/image5.png"/><Relationship Id="rId5" Type="http://schemas.microsoft.com/office/2007/relationships/media" Target="../media/media7.wav"/><Relationship Id="rId10" Type="http://schemas.openxmlformats.org/officeDocument/2006/relationships/image" Target="../media/image11.png"/><Relationship Id="rId4" Type="http://schemas.openxmlformats.org/officeDocument/2006/relationships/audio" Target="../media/media18.wav"/><Relationship Id="rId9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23.wav"/><Relationship Id="rId3" Type="http://schemas.microsoft.com/office/2007/relationships/media" Target="../media/media21.wav"/><Relationship Id="rId7" Type="http://schemas.microsoft.com/office/2007/relationships/media" Target="../media/media23.wav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audio" Target="../media/media22.wav"/><Relationship Id="rId11" Type="http://schemas.openxmlformats.org/officeDocument/2006/relationships/image" Target="../media/image5.png"/><Relationship Id="rId5" Type="http://schemas.microsoft.com/office/2007/relationships/media" Target="../media/media22.wav"/><Relationship Id="rId10" Type="http://schemas.openxmlformats.org/officeDocument/2006/relationships/image" Target="../media/image12.png"/><Relationship Id="rId4" Type="http://schemas.openxmlformats.org/officeDocument/2006/relationships/audio" Target="../media/media21.wav"/><Relationship Id="rId9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25.wav"/><Relationship Id="rId3" Type="http://schemas.microsoft.com/office/2007/relationships/media" Target="../media/media24.wav"/><Relationship Id="rId7" Type="http://schemas.microsoft.com/office/2007/relationships/media" Target="../media/media25.wav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6" Type="http://schemas.openxmlformats.org/officeDocument/2006/relationships/audio" Target="../media/media7.wav"/><Relationship Id="rId11" Type="http://schemas.openxmlformats.org/officeDocument/2006/relationships/image" Target="../media/image13.png"/><Relationship Id="rId5" Type="http://schemas.microsoft.com/office/2007/relationships/media" Target="../media/media7.wav"/><Relationship Id="rId10" Type="http://schemas.openxmlformats.org/officeDocument/2006/relationships/image" Target="../media/image5.png"/><Relationship Id="rId4" Type="http://schemas.openxmlformats.org/officeDocument/2006/relationships/audio" Target="../media/media24.wav"/><Relationship Id="rId9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8948" y="1143838"/>
            <a:ext cx="2147139" cy="214714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497412" y="1143838"/>
            <a:ext cx="2147139" cy="214713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945876" y="765176"/>
            <a:ext cx="2147139" cy="252580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703193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latin typeface="Twinkl SemiBold" pitchFamily="2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5181" y="703193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latin typeface="Twinkl SemiBold" pitchFamily="2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3645" y="765175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latin typeface="Twinkl SemiBold" pitchFamily="2" charset="0"/>
              </a:rPr>
              <a:t>t</a:t>
            </a:r>
          </a:p>
        </p:txBody>
      </p:sp>
      <p:pic>
        <p:nvPicPr>
          <p:cNvPr id="8" name="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17717" y="1912607"/>
            <a:ext cx="609600" cy="609600"/>
          </a:xfrm>
          <a:prstGeom prst="rect">
            <a:avLst/>
          </a:prstGeom>
        </p:spPr>
      </p:pic>
      <p:pic>
        <p:nvPicPr>
          <p:cNvPr id="12" name="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38068" y="1891833"/>
            <a:ext cx="609600" cy="609600"/>
          </a:xfrm>
          <a:prstGeom prst="rect">
            <a:avLst/>
          </a:prstGeom>
        </p:spPr>
      </p:pic>
      <p:pic>
        <p:nvPicPr>
          <p:cNvPr id="13" name="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721415" y="1891833"/>
            <a:ext cx="609600" cy="6096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341717" y="3634297"/>
            <a:ext cx="2458528" cy="2458528"/>
          </a:xfrm>
          <a:prstGeom prst="ellipse">
            <a:avLst/>
          </a:prstGeom>
          <a:solidFill>
            <a:srgbClr val="26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891" y="3575203"/>
            <a:ext cx="3058218" cy="2459902"/>
          </a:xfrm>
          <a:prstGeom prst="rect">
            <a:avLst/>
          </a:prstGeom>
        </p:spPr>
      </p:pic>
      <p:pic>
        <p:nvPicPr>
          <p:cNvPr id="17" name="cat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6181" y="45587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8948" y="536896"/>
            <a:ext cx="2147139" cy="275408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497412" y="1143838"/>
            <a:ext cx="2147139" cy="214713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945876" y="1143838"/>
            <a:ext cx="2147139" cy="282431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893968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latin typeface="Twinkl SemiBold" pitchFamily="2" charset="0"/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5181" y="765175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latin typeface="Twinkl SemiBold" pitchFamily="2" charset="0"/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3645" y="765175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latin typeface="Twinkl SemiBold" pitchFamily="2" charset="0"/>
              </a:rPr>
              <a:t>g</a:t>
            </a:r>
          </a:p>
        </p:txBody>
      </p:sp>
      <p:sp>
        <p:nvSpPr>
          <p:cNvPr id="14" name="Oval 13"/>
          <p:cNvSpPr/>
          <p:nvPr/>
        </p:nvSpPr>
        <p:spPr>
          <a:xfrm>
            <a:off x="3341717" y="3634297"/>
            <a:ext cx="2458528" cy="2458528"/>
          </a:xfrm>
          <a:prstGeom prst="ellipse">
            <a:avLst/>
          </a:prstGeom>
          <a:solidFill>
            <a:srgbClr val="26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885" y="3540846"/>
            <a:ext cx="2115443" cy="2782063"/>
          </a:xfrm>
          <a:prstGeom prst="rect">
            <a:avLst/>
          </a:prstGeom>
        </p:spPr>
      </p:pic>
      <p:pic>
        <p:nvPicPr>
          <p:cNvPr id="5" name="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52600" y="1946394"/>
            <a:ext cx="609600" cy="609600"/>
          </a:xfrm>
          <a:prstGeom prst="rect">
            <a:avLst/>
          </a:prstGeom>
        </p:spPr>
      </p:pic>
      <p:pic>
        <p:nvPicPr>
          <p:cNvPr id="11" name="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38068" y="1946394"/>
            <a:ext cx="609600" cy="609600"/>
          </a:xfrm>
          <a:prstGeom prst="rect">
            <a:avLst/>
          </a:prstGeom>
        </p:spPr>
      </p:pic>
      <p:pic>
        <p:nvPicPr>
          <p:cNvPr id="15" name="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762090" y="1946394"/>
            <a:ext cx="609600" cy="609600"/>
          </a:xfrm>
          <a:prstGeom prst="rect">
            <a:avLst/>
          </a:prstGeom>
        </p:spPr>
      </p:pic>
      <p:pic>
        <p:nvPicPr>
          <p:cNvPr id="18" name="dog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38806" y="43222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9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1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8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8948" y="765176"/>
            <a:ext cx="2147139" cy="252580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497412" y="1143838"/>
            <a:ext cx="2147139" cy="214713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945876" y="765176"/>
            <a:ext cx="2147139" cy="252580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780830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latin typeface="Twinkl SemiBold" pitchFamily="2" charset="0"/>
              </a:rPr>
              <a:t>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5181" y="703193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latin typeface="Twinkl SemiBold" pitchFamily="2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3645" y="765175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latin typeface="Twinkl SemiBold" pitchFamily="2" charset="0"/>
              </a:rPr>
              <a:t>t</a:t>
            </a:r>
          </a:p>
        </p:txBody>
      </p:sp>
      <p:pic>
        <p:nvPicPr>
          <p:cNvPr id="12" name="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38068" y="1891833"/>
            <a:ext cx="609600" cy="609600"/>
          </a:xfrm>
          <a:prstGeom prst="rect">
            <a:avLst/>
          </a:prstGeom>
        </p:spPr>
      </p:pic>
      <p:pic>
        <p:nvPicPr>
          <p:cNvPr id="13" name="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721415" y="1891833"/>
            <a:ext cx="609600" cy="6096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341717" y="3634297"/>
            <a:ext cx="2458528" cy="2458528"/>
          </a:xfrm>
          <a:prstGeom prst="ellipse">
            <a:avLst/>
          </a:prstGeom>
          <a:solidFill>
            <a:srgbClr val="26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H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17717" y="1891833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256" y="3977461"/>
            <a:ext cx="2275487" cy="1703192"/>
          </a:xfrm>
          <a:prstGeom prst="rect">
            <a:avLst/>
          </a:prstGeom>
        </p:spPr>
      </p:pic>
      <p:pic>
        <p:nvPicPr>
          <p:cNvPr id="11" name="hat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46820" y="45242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5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2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8948" y="1143838"/>
            <a:ext cx="2147139" cy="214713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497412" y="1143838"/>
            <a:ext cx="2147139" cy="214713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945876" y="1143838"/>
            <a:ext cx="2147139" cy="214713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790452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latin typeface="Twinkl SemiBold" pitchFamily="2" charset="0"/>
              </a:rPr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5181" y="765175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latin typeface="Twinkl SemiBold" pitchFamily="2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3645" y="765175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latin typeface="Twinkl SemiBold" pitchFamily="2" charset="0"/>
              </a:rPr>
              <a:t>n</a:t>
            </a:r>
          </a:p>
        </p:txBody>
      </p:sp>
      <p:sp>
        <p:nvSpPr>
          <p:cNvPr id="14" name="Oval 13"/>
          <p:cNvSpPr/>
          <p:nvPr/>
        </p:nvSpPr>
        <p:spPr>
          <a:xfrm>
            <a:off x="3341717" y="3634297"/>
            <a:ext cx="2458528" cy="2458528"/>
          </a:xfrm>
          <a:prstGeom prst="ellipse">
            <a:avLst/>
          </a:prstGeom>
          <a:solidFill>
            <a:srgbClr val="26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939" y="3484777"/>
            <a:ext cx="1395842" cy="2688559"/>
          </a:xfrm>
          <a:prstGeom prst="rect">
            <a:avLst/>
          </a:prstGeom>
        </p:spPr>
      </p:pic>
      <p:pic>
        <p:nvPicPr>
          <p:cNvPr id="12" name="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81709" y="2088614"/>
            <a:ext cx="609600" cy="609600"/>
          </a:xfrm>
          <a:prstGeom prst="rect">
            <a:avLst/>
          </a:prstGeom>
        </p:spPr>
      </p:pic>
      <p:pic>
        <p:nvPicPr>
          <p:cNvPr id="13" name="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52600" y="1912607"/>
            <a:ext cx="609600" cy="609600"/>
          </a:xfrm>
          <a:prstGeom prst="rect">
            <a:avLst/>
          </a:prstGeom>
        </p:spPr>
      </p:pic>
      <p:pic>
        <p:nvPicPr>
          <p:cNvPr id="17" name="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786532" y="2088614"/>
            <a:ext cx="609600" cy="609600"/>
          </a:xfrm>
          <a:prstGeom prst="rect">
            <a:avLst/>
          </a:prstGeom>
        </p:spPr>
      </p:pic>
      <p:pic>
        <p:nvPicPr>
          <p:cNvPr id="19" name="ma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81205" y="43568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7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4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8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6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4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8948" y="1143838"/>
            <a:ext cx="2147139" cy="305722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497412" y="1143838"/>
            <a:ext cx="2147139" cy="214713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945876" y="1143838"/>
            <a:ext cx="2147139" cy="214713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790452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latin typeface="Twinkl SemiBold" pitchFamily="2" charset="0"/>
              </a:rPr>
              <a:t>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5181" y="765175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err="1">
                <a:latin typeface="Twinkl SemiBold" pitchFamily="2" charset="0"/>
              </a:rPr>
              <a:t>i</a:t>
            </a:r>
            <a:endParaRPr lang="en-GB" sz="16600" dirty="0">
              <a:latin typeface="Twinkl SemiBold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3645" y="765175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latin typeface="Twinkl SemiBold" pitchFamily="2" charset="0"/>
              </a:rPr>
              <a:t>n</a:t>
            </a:r>
          </a:p>
        </p:txBody>
      </p:sp>
      <p:sp>
        <p:nvSpPr>
          <p:cNvPr id="14" name="Oval 13"/>
          <p:cNvSpPr/>
          <p:nvPr/>
        </p:nvSpPr>
        <p:spPr>
          <a:xfrm>
            <a:off x="3341717" y="3634297"/>
            <a:ext cx="2458528" cy="2458528"/>
          </a:xfrm>
          <a:prstGeom prst="ellipse">
            <a:avLst/>
          </a:prstGeom>
          <a:solidFill>
            <a:srgbClr val="26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623" y="3755373"/>
            <a:ext cx="1711501" cy="2068064"/>
          </a:xfrm>
          <a:prstGeom prst="rect">
            <a:avLst/>
          </a:prstGeom>
        </p:spPr>
      </p:pic>
      <p:pic>
        <p:nvPicPr>
          <p:cNvPr id="5" name="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52600" y="2113891"/>
            <a:ext cx="609600" cy="609600"/>
          </a:xfrm>
          <a:prstGeom prst="rect">
            <a:avLst/>
          </a:prstGeom>
        </p:spPr>
      </p:pic>
      <p:pic>
        <p:nvPicPr>
          <p:cNvPr id="11" name="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38068" y="1912607"/>
            <a:ext cx="609600" cy="609600"/>
          </a:xfrm>
          <a:prstGeom prst="rect">
            <a:avLst/>
          </a:prstGeom>
        </p:spPr>
      </p:pic>
      <p:pic>
        <p:nvPicPr>
          <p:cNvPr id="15" name="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721415" y="1966942"/>
            <a:ext cx="609600" cy="609600"/>
          </a:xfrm>
          <a:prstGeom prst="rect">
            <a:avLst/>
          </a:prstGeom>
        </p:spPr>
      </p:pic>
      <p:pic>
        <p:nvPicPr>
          <p:cNvPr id="16" name="pi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63443" y="44218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8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8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7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8948" y="549276"/>
            <a:ext cx="2147139" cy="274170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497412" y="1143838"/>
            <a:ext cx="2147139" cy="214713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945876" y="1143838"/>
            <a:ext cx="2147139" cy="305722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790452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latin typeface="Twinkl SemiBold" pitchFamily="2" charset="0"/>
              </a:rPr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5181" y="765175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latin typeface="Twinkl SemiBold" pitchFamily="2" charset="0"/>
              </a:rPr>
              <a:t>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3645" y="765175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latin typeface="Twinkl SemiBold" pitchFamily="2" charset="0"/>
              </a:rPr>
              <a:t>g</a:t>
            </a:r>
          </a:p>
        </p:txBody>
      </p:sp>
      <p:sp>
        <p:nvSpPr>
          <p:cNvPr id="14" name="Oval 13"/>
          <p:cNvSpPr/>
          <p:nvPr/>
        </p:nvSpPr>
        <p:spPr>
          <a:xfrm>
            <a:off x="3341717" y="3634297"/>
            <a:ext cx="2458528" cy="2458528"/>
          </a:xfrm>
          <a:prstGeom prst="ellipse">
            <a:avLst/>
          </a:prstGeom>
          <a:solidFill>
            <a:srgbClr val="26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506" y="3522153"/>
            <a:ext cx="1806988" cy="2675536"/>
          </a:xfrm>
          <a:prstGeom prst="rect">
            <a:avLst/>
          </a:prstGeom>
        </p:spPr>
      </p:pic>
      <p:pic>
        <p:nvPicPr>
          <p:cNvPr id="12" name="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55266" y="1920127"/>
            <a:ext cx="609600" cy="609600"/>
          </a:xfrm>
          <a:prstGeom prst="rect">
            <a:avLst/>
          </a:prstGeom>
        </p:spPr>
      </p:pic>
      <p:pic>
        <p:nvPicPr>
          <p:cNvPr id="13" name="L (LL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39528" y="1783814"/>
            <a:ext cx="609600" cy="609600"/>
          </a:xfrm>
          <a:prstGeom prst="rect">
            <a:avLst/>
          </a:prstGeom>
        </p:spPr>
      </p:pic>
      <p:pic>
        <p:nvPicPr>
          <p:cNvPr id="17" name="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714645" y="2088614"/>
            <a:ext cx="609600" cy="609600"/>
          </a:xfrm>
          <a:prstGeom prst="rect">
            <a:avLst/>
          </a:prstGeom>
        </p:spPr>
      </p:pic>
      <p:pic>
        <p:nvPicPr>
          <p:cNvPr id="18" name="leg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460066" y="44304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8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0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8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8948" y="765176"/>
            <a:ext cx="2147139" cy="252580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497412" y="1143838"/>
            <a:ext cx="2147139" cy="214713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945876" y="1143838"/>
            <a:ext cx="2147139" cy="214714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703193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latin typeface="Twinkl SemiBold" pitchFamily="2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5181" y="703193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latin typeface="Twinkl SemiBold" pitchFamily="2" charset="0"/>
              </a:rPr>
              <a:t>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3645" y="765175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latin typeface="Twinkl SemiBold" pitchFamily="2" charset="0"/>
              </a:rPr>
              <a:t>s</a:t>
            </a:r>
          </a:p>
        </p:txBody>
      </p:sp>
      <p:sp>
        <p:nvSpPr>
          <p:cNvPr id="14" name="Oval 13"/>
          <p:cNvSpPr/>
          <p:nvPr/>
        </p:nvSpPr>
        <p:spPr>
          <a:xfrm>
            <a:off x="3341717" y="3634297"/>
            <a:ext cx="2458528" cy="2458528"/>
          </a:xfrm>
          <a:prstGeom prst="ellipse">
            <a:avLst/>
          </a:prstGeom>
          <a:solidFill>
            <a:srgbClr val="26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23" y="3548033"/>
            <a:ext cx="3014568" cy="2544792"/>
          </a:xfrm>
          <a:prstGeom prst="rect">
            <a:avLst/>
          </a:prstGeom>
        </p:spPr>
      </p:pic>
      <p:pic>
        <p:nvPicPr>
          <p:cNvPr id="5" name="b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647181" y="4515629"/>
            <a:ext cx="609600" cy="609600"/>
          </a:xfrm>
          <a:prstGeom prst="rect">
            <a:avLst/>
          </a:prstGeom>
        </p:spPr>
      </p:pic>
      <p:pic>
        <p:nvPicPr>
          <p:cNvPr id="11" name="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17717" y="1783814"/>
            <a:ext cx="609600" cy="609600"/>
          </a:xfrm>
          <a:prstGeom prst="rect">
            <a:avLst/>
          </a:prstGeom>
        </p:spPr>
      </p:pic>
      <p:pic>
        <p:nvPicPr>
          <p:cNvPr id="15" name="U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95891" y="1912607"/>
            <a:ext cx="609600" cy="609600"/>
          </a:xfrm>
          <a:prstGeom prst="rect">
            <a:avLst/>
          </a:prstGeom>
        </p:spPr>
      </p:pic>
      <p:pic>
        <p:nvPicPr>
          <p:cNvPr id="18" name="S (SS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721415" y="2026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7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7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8948" y="1143838"/>
            <a:ext cx="2147139" cy="297096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497412" y="1143838"/>
            <a:ext cx="2147139" cy="214713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945876" y="1143838"/>
            <a:ext cx="2147139" cy="297096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875717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latin typeface="Twinkl SemiBold" pitchFamily="2" charset="0"/>
              </a:rPr>
              <a:t>j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5181" y="815333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latin typeface="Twinkl SemiBold" pitchFamily="2" charset="0"/>
              </a:rPr>
              <a:t>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3645" y="877315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latin typeface="Twinkl SemiBold" pitchFamily="2" charset="0"/>
              </a:rPr>
              <a:t>g</a:t>
            </a:r>
          </a:p>
        </p:txBody>
      </p:sp>
      <p:sp>
        <p:nvSpPr>
          <p:cNvPr id="14" name="Oval 13"/>
          <p:cNvSpPr/>
          <p:nvPr/>
        </p:nvSpPr>
        <p:spPr>
          <a:xfrm>
            <a:off x="3341717" y="3634297"/>
            <a:ext cx="2458528" cy="2458528"/>
          </a:xfrm>
          <a:prstGeom prst="ellipse">
            <a:avLst/>
          </a:prstGeom>
          <a:solidFill>
            <a:srgbClr val="26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95891" y="1912607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65" y="4146009"/>
            <a:ext cx="2058185" cy="1771432"/>
          </a:xfrm>
          <a:prstGeom prst="rect">
            <a:avLst/>
          </a:prstGeom>
        </p:spPr>
      </p:pic>
      <p:pic>
        <p:nvPicPr>
          <p:cNvPr id="12" name="J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777461" y="2138772"/>
            <a:ext cx="609600" cy="609600"/>
          </a:xfrm>
          <a:prstGeom prst="rect">
            <a:avLst/>
          </a:prstGeom>
        </p:spPr>
      </p:pic>
      <p:pic>
        <p:nvPicPr>
          <p:cNvPr id="13" name="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721415" y="2048892"/>
            <a:ext cx="609600" cy="609600"/>
          </a:xfrm>
          <a:prstGeom prst="rect">
            <a:avLst/>
          </a:prstGeom>
        </p:spPr>
      </p:pic>
      <p:pic>
        <p:nvPicPr>
          <p:cNvPr id="16" name="jug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6181" y="46554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7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7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0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1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38</TotalTime>
  <Words>24</Words>
  <Application>Microsoft Office PowerPoint</Application>
  <PresentationFormat>On-screen Show (4:3)</PresentationFormat>
  <Paragraphs>24</Paragraphs>
  <Slides>10</Slides>
  <Notes>0</Notes>
  <HiddenSlides>0</HiddenSlides>
  <MMClips>32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Twinkl</vt:lpstr>
      <vt:lpstr>Twinkl SemiBold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Monet Povey-Robertson</cp:lastModifiedBy>
  <cp:revision>16</cp:revision>
  <dcterms:created xsi:type="dcterms:W3CDTF">2018-11-07T12:51:02Z</dcterms:created>
  <dcterms:modified xsi:type="dcterms:W3CDTF">2019-01-03T22:58:50Z</dcterms:modified>
</cp:coreProperties>
</file>