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138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623E-2816-4C4C-956D-CD02A09943E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C33B-5733-8347-BA27-92B3FEB4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623E-2816-4C4C-956D-CD02A09943E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C33B-5733-8347-BA27-92B3FEB4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4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623E-2816-4C4C-956D-CD02A09943E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C33B-5733-8347-BA27-92B3FEB4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3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623E-2816-4C4C-956D-CD02A09943E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C33B-5733-8347-BA27-92B3FEB4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5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623E-2816-4C4C-956D-CD02A09943E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C33B-5733-8347-BA27-92B3FEB4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19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623E-2816-4C4C-956D-CD02A09943E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C33B-5733-8347-BA27-92B3FEB4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6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623E-2816-4C4C-956D-CD02A09943E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C33B-5733-8347-BA27-92B3FEB4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623E-2816-4C4C-956D-CD02A09943E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C33B-5733-8347-BA27-92B3FEB4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7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623E-2816-4C4C-956D-CD02A09943E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C33B-5733-8347-BA27-92B3FEB4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96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623E-2816-4C4C-956D-CD02A09943E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C33B-5733-8347-BA27-92B3FEB4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623E-2816-4C4C-956D-CD02A09943E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C33B-5733-8347-BA27-92B3FEB4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66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7623E-2816-4C4C-956D-CD02A09943EA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6C33B-5733-8347-BA27-92B3FEB4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3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213123"/>
            <a:ext cx="43815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285" y="5856998"/>
            <a:ext cx="81913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Poppies with tissue paper or felt</a:t>
            </a:r>
          </a:p>
        </p:txBody>
      </p:sp>
    </p:spTree>
    <p:extLst>
      <p:ext uri="{BB962C8B-B14F-4D97-AF65-F5344CB8AC3E}">
        <p14:creationId xmlns:p14="http://schemas.microsoft.com/office/powerpoint/2010/main" val="37559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0784" r="40468"/>
          <a:stretch/>
        </p:blipFill>
        <p:spPr>
          <a:xfrm>
            <a:off x="1659009" y="344066"/>
            <a:ext cx="5832459" cy="5820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8051" y="6164734"/>
            <a:ext cx="849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Painted sunset background with black card silhouette cut outs then added poppies</a:t>
            </a:r>
          </a:p>
        </p:txBody>
      </p:sp>
    </p:spTree>
    <p:extLst>
      <p:ext uri="{BB962C8B-B14F-4D97-AF65-F5344CB8AC3E}">
        <p14:creationId xmlns:p14="http://schemas.microsoft.com/office/powerpoint/2010/main" val="2818457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4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0"/>
            <a:ext cx="4061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38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470"/>
          <a:stretch/>
        </p:blipFill>
        <p:spPr>
          <a:xfrm>
            <a:off x="803584" y="199588"/>
            <a:ext cx="7599118" cy="5216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560" y="5758958"/>
            <a:ext cx="81913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Poppies with cupcake cases</a:t>
            </a:r>
          </a:p>
        </p:txBody>
      </p:sp>
    </p:spTree>
    <p:extLst>
      <p:ext uri="{BB962C8B-B14F-4D97-AF65-F5344CB8AC3E}">
        <p14:creationId xmlns:p14="http://schemas.microsoft.com/office/powerpoint/2010/main" val="1201596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25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0285" y="5816421"/>
            <a:ext cx="8191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Using charcoal or pencil to sketch with only the poppies providing </a:t>
            </a:r>
            <a:r>
              <a:rPr lang="en-US" sz="3000" dirty="0" err="1"/>
              <a:t>colour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699" y="0"/>
            <a:ext cx="5460640" cy="54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41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4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30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71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99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34</Words>
  <Application>Microsoft Office PowerPoint</Application>
  <PresentationFormat>On-screen Show (4:3)</PresentationFormat>
  <Paragraphs>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Sharpe</dc:creator>
  <cp:lastModifiedBy>Rosanna Harries</cp:lastModifiedBy>
  <cp:revision>4</cp:revision>
  <dcterms:created xsi:type="dcterms:W3CDTF">2020-11-08T10:50:43Z</dcterms:created>
  <dcterms:modified xsi:type="dcterms:W3CDTF">2020-11-09T15:27:45Z</dcterms:modified>
</cp:coreProperties>
</file>