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96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9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7536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11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4069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373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011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6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30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75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85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54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99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29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48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83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FFED4-0BFD-4AD0-A07B-DC54D159259B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9528E9-689F-4535-AA4D-600EF056E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0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ndfield-p.schools.nsw.gov.au/content/dam/doe/sws/schools/l/lindfield-p/lfh---week-3/The_rainbow_fish.pdf" TargetMode="External"/><Relationship Id="rId2" Type="http://schemas.openxmlformats.org/officeDocument/2006/relationships/hyperlink" Target="https://www.youtube.com/watch?v=DNZUKm0ApE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2D941-1211-4CEE-994E-D7575DC70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Eucharist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37658-2CC0-4C98-9C9B-62D795BC14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Relating</a:t>
            </a:r>
          </a:p>
        </p:txBody>
      </p:sp>
    </p:spTree>
    <p:extLst>
      <p:ext uri="{BB962C8B-B14F-4D97-AF65-F5344CB8AC3E}">
        <p14:creationId xmlns:p14="http://schemas.microsoft.com/office/powerpoint/2010/main" val="153563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554B-EABC-4A7E-9B21-C2D0DE2E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are starting our new R.E this week!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7BF2B-3070-488A-8437-FD8638D12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We are focusing on </a:t>
            </a:r>
            <a:r>
              <a:rPr lang="en-GB" sz="2800" dirty="0">
                <a:latin typeface="Calibri" panose="020F0502020204030204" pitchFamily="34" charset="0"/>
              </a:rPr>
              <a:t>how the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Eucharist enables people to live in communion with each other.</a:t>
            </a: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</a:rPr>
              <a:t>Today we are going to focus on </a:t>
            </a:r>
            <a:r>
              <a:rPr lang="en-GB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nourishes and what spoils 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friendship and unity.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13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6DD8-392F-4E8C-AF1C-9F8DA0CD7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Listen to this sing, you’ve got a friend in me: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A8A79-6A4F-4C9C-8BBF-DED91C832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https://www.youtube.com/watch?v=DNZUKm0ApEM</a:t>
            </a:r>
            <a:endParaRPr lang="en-GB" dirty="0"/>
          </a:p>
          <a:p>
            <a:endParaRPr lang="en-GB" dirty="0"/>
          </a:p>
          <a:p>
            <a:r>
              <a:rPr lang="en-GB" dirty="0"/>
              <a:t>What are the lyrics and what do they mean?</a:t>
            </a:r>
          </a:p>
          <a:p>
            <a:endParaRPr lang="en-GB" dirty="0"/>
          </a:p>
          <a:p>
            <a:r>
              <a:rPr lang="en-GB" dirty="0"/>
              <a:t>Now read this short story called ‘The Rainbow Fish’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https://lindfield-p.schools.nsw.gov.au/content/dam/doe/sws/schools/l/lindfield-p/lfh---week-3/The_rainbow_fish.pdf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43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62BA0-6C47-49C3-9A47-F76E65FE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Friendship and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1B4AB-DBF6-4F67-A2E5-3493EEE58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9471"/>
            <a:ext cx="8596668" cy="4321892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Friendships may be between two or more people, but when a friendship excludes others all the time, it will be difficult for it flourish and grow. </a:t>
            </a:r>
          </a:p>
          <a:p>
            <a:pPr marL="0" indent="0">
              <a:buNone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may be that a group of people come together, for a common purpose e.g. to play a sports game, to get a task done, to prepare for a celebration, to be part of a band etc.  Often when people come together it is to complete a task that would be difficult alone e.g. putting up a tent. </a:t>
            </a:r>
          </a:p>
          <a:p>
            <a:pPr marL="0" indent="0">
              <a:buNone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When people come together with a common purpose, there is unity between them.  They become as one.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74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977E-3F19-4C02-96A2-59545D46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 about these key questions (they will help you for your task)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95F5-EA28-4F3D-AC5E-A93EE7BD8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 you think friendships are important?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think is the most important value in friendship?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think your beliefs influence your friendships? 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helps a friendship to flourish?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kinds of behaviour will break a friendship? 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affected when a friendship is broken?</a:t>
            </a:r>
          </a:p>
          <a:p>
            <a:pPr marL="342900" lvl="0" indent="-342900">
              <a:buClr>
                <a:srgbClr val="5E74D4"/>
              </a:buClr>
              <a:buSzPts val="1400"/>
              <a:buFont typeface="Symbol Std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think is the best way to mend broken friendships?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68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2717F-117F-46FF-9051-CA7D4589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827C7-EC8D-413F-9040-6F302F2F5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Produce a set of guidelines to explain the benefits of having friends, give the title ‘Friendships.’</a:t>
            </a:r>
          </a:p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your own values and beliefs affect how you manage your friendships when they are spoiled?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What do you/can you do to fix friendships? Think about your values such as honesty, kindness, being trustworthy etc</a:t>
            </a:r>
          </a:p>
          <a:p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your answers to the previous questions to help you here. You can write your guidelines in a Google Doc and send to me! You can include pictures if you wish.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133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434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 Std</vt:lpstr>
      <vt:lpstr>Trebuchet MS</vt:lpstr>
      <vt:lpstr>Wingdings 3</vt:lpstr>
      <vt:lpstr>Facet</vt:lpstr>
      <vt:lpstr>The Eucharist</vt:lpstr>
      <vt:lpstr>We are starting our new R.E this week!</vt:lpstr>
      <vt:lpstr>Listen to this sing, you’ve got a friend in me:</vt:lpstr>
      <vt:lpstr>Friendship and unity</vt:lpstr>
      <vt:lpstr>Think about these key questions (they will help you for your task)</vt:lpstr>
      <vt:lpstr>Your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Eucharist</dc:title>
  <dc:creator>Rosanna Harries</dc:creator>
  <cp:lastModifiedBy>Rosanna Harries</cp:lastModifiedBy>
  <cp:revision>2</cp:revision>
  <dcterms:created xsi:type="dcterms:W3CDTF">2021-01-27T12:34:57Z</dcterms:created>
  <dcterms:modified xsi:type="dcterms:W3CDTF">2021-01-27T12:47:05Z</dcterms:modified>
</cp:coreProperties>
</file>