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69"/>
  </p:normalViewPr>
  <p:slideViewPr>
    <p:cSldViewPr>
      <p:cViewPr varScale="1">
        <p:scale>
          <a:sx n="61" d="100"/>
          <a:sy n="61" d="100"/>
        </p:scale>
        <p:origin x="2144" y="2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276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7507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4595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9448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098363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47526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1665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9052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528688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809342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934760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342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0411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4824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4528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8060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763475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8785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4708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49630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270901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319302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5917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3751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0689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8355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7246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03644"/>
      </p:ext>
    </p:extLst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897463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5233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6161"/>
      </p:ext>
    </p:extLst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8881"/>
      </p:ext>
    </p:extLst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497329"/>
      </p:ext>
    </p:extLst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668125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9936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31231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4588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860"/>
      </p:ext>
    </p:extLst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6078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1819"/>
      </p:ext>
    </p:extLst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66980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5183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277"/>
      </p:ext>
    </p:extLst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3909"/>
      </p:ext>
    </p:extLst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720590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30914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113286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79584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49842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5739"/>
      </p:ext>
    </p:extLst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6607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4055"/>
      </p:ext>
    </p:extLst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863784"/>
      </p:ext>
    </p:extLst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1370"/>
      </p:ext>
    </p:extLst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95898"/>
      </p:ext>
    </p:extLst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37361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2192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16313"/>
      </p:ext>
    </p:extLst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15636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121375"/>
      </p:ext>
    </p:extLst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5776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7821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3890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9987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88377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45350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0752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56290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9146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4535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194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7953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780602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9063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8686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7008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6254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377657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948525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551156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0197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5497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9086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5501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508147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40921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4152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237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4578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619314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502648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58957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0141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7147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049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265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53051"/>
      </p:ext>
    </p:extLst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3812"/>
      </p:ext>
    </p:extLst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725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59321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7283"/>
      </p:ext>
    </p:extLst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61451"/>
      </p:ext>
    </p:extLst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30503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181390"/>
      </p:ext>
    </p:extLst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541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6233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9724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7209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872075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160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5494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4260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1661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563308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83743"/>
      </p:ext>
    </p:extLst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38398"/>
      </p:ext>
    </p:extLst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6897"/>
      </p:ext>
    </p:extLst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46407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0121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173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37535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91803"/>
      </p:ext>
    </p:extLst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1691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3425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3543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850112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83631"/>
      </p:ext>
    </p:extLst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762341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5551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0003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475"/>
      </p:ext>
    </p:extLst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9025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4312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16408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5749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3619"/>
      </p:ext>
    </p:extLst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7458"/>
      </p:ext>
    </p:extLst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93656"/>
      </p:ext>
    </p:extLst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118563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880135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48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50117"/>
      </p:ext>
    </p:extLst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880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920465"/>
      </p:ext>
    </p:extLst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4998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768343"/>
      </p:ext>
    </p:extLst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2985"/>
      </p:ext>
    </p:extLst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8401"/>
      </p:ext>
    </p:extLst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5586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262198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0957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950785"/>
      </p:ext>
    </p:extLst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4487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6527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457200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God's Story 3 Pg 83d.tif"/>
          <p:cNvPicPr>
            <a:picLocks noChangeAspect="1"/>
          </p:cNvPicPr>
          <p:nvPr/>
        </p:nvPicPr>
        <p:blipFill>
          <a:blip r:embed="rId3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76" y="556633"/>
            <a:ext cx="5833901" cy="874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1725" y="1347788"/>
            <a:ext cx="4968627" cy="72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Dear 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Friends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We all have been given lovely gifts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When you give, give with a loving heart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If you have a job to do, do it really well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If you are helping someone, do it happily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Be real in your love for each other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Do not just pretend to be good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</a:p>
          <a:p>
            <a:pPr eaLnBrk="1" hangingPunct="1"/>
            <a:endParaRPr lang="en-GB" sz="1800" b="1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GB" sz="2400" b="1" dirty="0">
                <a:latin typeface="Century Gothic" charset="0"/>
                <a:cs typeface="Century Gothic" charset="0"/>
              </a:rPr>
              <a:t>Love and care for each other as good brothers and sisters</a:t>
            </a:r>
            <a:r>
              <a:rPr lang="en-GB" sz="2400" b="1" dirty="0" smtClean="0">
                <a:latin typeface="Century Gothic" charset="0"/>
                <a:cs typeface="Century Gothic" charset="0"/>
              </a:rPr>
              <a:t>.</a:t>
            </a:r>
            <a:endParaRPr lang="en-GB" sz="2400" b="1" dirty="0">
              <a:latin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1725" y="700088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400" b="1" dirty="0"/>
              <a:t>Be Real About Loving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89739" y="989013"/>
            <a:ext cx="5041254" cy="830997"/>
          </a:xfrm>
          <a:prstGeom prst="rect">
            <a:avLst/>
          </a:prstGeom>
          <a:solidFill>
            <a:schemeClr val="lt1">
              <a:alpha val="51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400" b="1" dirty="0" smtClean="0">
                <a:latin typeface="Century Gothic" charset="0"/>
                <a:cs typeface="Century Gothic" charset="0"/>
              </a:rPr>
              <a:t>Be whole-hearted and enthusiastic in all you do.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2600" y="8261176"/>
            <a:ext cx="3529013" cy="646112"/>
          </a:xfrm>
          <a:prstGeom prst="rect">
            <a:avLst/>
          </a:prstGeom>
          <a:solidFill>
            <a:schemeClr val="lt1">
              <a:alpha val="46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GB" sz="1800" b="1" dirty="0">
                <a:latin typeface="Century Gothic" charset="0"/>
                <a:cs typeface="Century Gothic" charset="0"/>
              </a:rPr>
              <a:t>Based on Romans 12: 8-11</a:t>
            </a:r>
          </a:p>
          <a:p>
            <a:pPr algn="r" eaLnBrk="1" hangingPunct="1"/>
            <a:r>
              <a:rPr lang="en-GB" sz="1800" b="1" dirty="0">
                <a:latin typeface="Century Gothic" charset="0"/>
                <a:cs typeface="Century Gothic" charset="0"/>
              </a:rPr>
              <a:t>God’s </a:t>
            </a:r>
            <a:r>
              <a:rPr lang="en-GB" sz="1800" b="1" dirty="0" smtClean="0">
                <a:latin typeface="Century Gothic" charset="0"/>
                <a:cs typeface="Century Gothic" charset="0"/>
              </a:rPr>
              <a:t>Story 3</a:t>
            </a:r>
            <a:endParaRPr lang="en-GB" sz="1800" b="1" dirty="0">
              <a:latin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0432" y="2101587"/>
            <a:ext cx="5040560" cy="461665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 charset="0"/>
                <a:cs typeface="Century Gothic" charset="0"/>
              </a:rPr>
              <a:t>Be joyful.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90432" y="2893675"/>
            <a:ext cx="5040560" cy="830997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 charset="0"/>
                <a:cs typeface="Century Gothic" charset="0"/>
              </a:rPr>
              <a:t>When things get hard, keep on going.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0432" y="4055095"/>
            <a:ext cx="5040560" cy="461665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 charset="0"/>
                <a:cs typeface="Century Gothic" charset="0"/>
              </a:rPr>
              <a:t>Pray regularly.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0432" y="4876800"/>
            <a:ext cx="5040560" cy="830997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 smtClean="0">
                <a:latin typeface="Century Gothic" charset="0"/>
                <a:cs typeface="Century Gothic" charset="0"/>
              </a:rPr>
              <a:t>Share what you have with people in need.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0432" y="6028928"/>
            <a:ext cx="5040560" cy="830997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charset="0"/>
                <a:cs typeface="Century Gothic" charset="0"/>
              </a:rPr>
              <a:t>Always make people feel welcome.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animBg="1" autoUpdateAnimBg="0"/>
      <p:bldP spid="5" grpId="2" animBg="1"/>
      <p:bldP spid="8" grpId="1" animBg="1"/>
      <p:bldP spid="10" grpId="1" animBg="1"/>
      <p:bldP spid="11" grpId="1" animBg="1"/>
      <p:bldP spid="12" grpId="1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Pages>0</Pages>
  <Words>124</Words>
  <Characters>0</Characters>
  <Application>Microsoft Macintosh PowerPoint</Application>
  <PresentationFormat>Custom</PresentationFormat>
  <Lines>0</Lines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Century Gothic</vt:lpstr>
      <vt:lpstr>Gill Sans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Joshua Rook</cp:lastModifiedBy>
  <cp:revision>21</cp:revision>
  <dcterms:modified xsi:type="dcterms:W3CDTF">2021-02-09T11:56:08Z</dcterms:modified>
</cp:coreProperties>
</file>