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0" r:id="rId4"/>
    <p:sldId id="261"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05"/>
    <p:restoredTop sz="95934"/>
  </p:normalViewPr>
  <p:slideViewPr>
    <p:cSldViewPr snapToGrid="0" snapToObjects="1">
      <p:cViewPr varScale="1">
        <p:scale>
          <a:sx n="114" d="100"/>
          <a:sy n="114" d="100"/>
        </p:scale>
        <p:origin x="2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2A080-0183-874B-AC2D-918171F35D5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212D2DD-5380-BA43-B49B-8B16A2DEA6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6BD6324-5C8C-954C-A7F6-03F300494361}"/>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5" name="Footer Placeholder 4">
            <a:extLst>
              <a:ext uri="{FF2B5EF4-FFF2-40B4-BE49-F238E27FC236}">
                <a16:creationId xmlns:a16="http://schemas.microsoft.com/office/drawing/2014/main" id="{96B11EA0-E662-DB4E-A681-F957246E6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9CC721-E3BA-244C-A1F7-E03E4B64B3A5}"/>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2719435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42323-582F-944C-8F95-5076782584CA}"/>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14A7B95-EEFC-FF48-B296-A375B8F1A3F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E323D5-D0B2-9544-825B-C13C98DF4B6B}"/>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5" name="Footer Placeholder 4">
            <a:extLst>
              <a:ext uri="{FF2B5EF4-FFF2-40B4-BE49-F238E27FC236}">
                <a16:creationId xmlns:a16="http://schemas.microsoft.com/office/drawing/2014/main" id="{A817C0BD-6BEC-C041-B2C9-C25F593AD5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CAF2-0B8C-9846-821B-38DF5877898F}"/>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4068528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5AB08C-C2B4-EE4A-87A3-823DCD09032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64B2ED7-A3A6-E741-ACDC-82EECDCE29B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C9832D-238B-444A-8EAA-F824DDE8A156}"/>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5" name="Footer Placeholder 4">
            <a:extLst>
              <a:ext uri="{FF2B5EF4-FFF2-40B4-BE49-F238E27FC236}">
                <a16:creationId xmlns:a16="http://schemas.microsoft.com/office/drawing/2014/main" id="{00DBA623-1757-B64D-AB9F-5ECC57767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BE86C3-EF6E-0A47-A24F-437248C01500}"/>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2806584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AFBF3-34B2-6641-9750-32B586182A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97D5412-F2FA-104F-B9C2-5172BC320EA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8566388-74BE-034F-8DC6-964F3EBC4FAE}"/>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5" name="Footer Placeholder 4">
            <a:extLst>
              <a:ext uri="{FF2B5EF4-FFF2-40B4-BE49-F238E27FC236}">
                <a16:creationId xmlns:a16="http://schemas.microsoft.com/office/drawing/2014/main" id="{F651AF7F-F603-5E41-BAAC-CA0BE9164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7C8A0-C2FD-4947-A1EE-C4A0804B62CB}"/>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143916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DD1C-3587-8E45-85E4-8C279BC86A04}"/>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F8F7D38-7D87-DE43-AA83-1D8A719CD7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A6A630-8299-9347-95D8-EA1121B4E05A}"/>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5" name="Footer Placeholder 4">
            <a:extLst>
              <a:ext uri="{FF2B5EF4-FFF2-40B4-BE49-F238E27FC236}">
                <a16:creationId xmlns:a16="http://schemas.microsoft.com/office/drawing/2014/main" id="{6CDC5EE2-1D9F-0D4B-8F4F-D0ABAB403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DCAFF6-4979-3045-B419-3CB9A2A8D866}"/>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3051573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F375F-59AA-2A44-A882-D733D67B239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79134DA-3FA7-5C41-B99C-48F53AFCBCC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2F0D952-3526-D44B-A788-9C6D916EC9A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72C4DC6-7379-2349-80B2-4CF1A83DD6B0}"/>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6" name="Footer Placeholder 5">
            <a:extLst>
              <a:ext uri="{FF2B5EF4-FFF2-40B4-BE49-F238E27FC236}">
                <a16:creationId xmlns:a16="http://schemas.microsoft.com/office/drawing/2014/main" id="{5B4BD878-B25A-A347-AC48-D26E1012DC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921350-28FC-554E-BB97-35CB48818BD0}"/>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2863758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54DB6-A70A-4E40-921D-F0E14ED964F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E57111-5D8F-954A-9F4E-D2AB20D9EC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C23A64A-B59F-5740-B958-883FCCAFEAD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AB047BA-44CB-DE4A-9A84-5DA43E35A5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147B71-0DD5-7540-BD51-EC0011F9221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12D53AD-F14E-514D-B21F-1D707BB05687}"/>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8" name="Footer Placeholder 7">
            <a:extLst>
              <a:ext uri="{FF2B5EF4-FFF2-40B4-BE49-F238E27FC236}">
                <a16:creationId xmlns:a16="http://schemas.microsoft.com/office/drawing/2014/main" id="{9EC11891-F19E-D342-97E9-4E09EC1D91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BA7AFC3-A4F4-6B4E-A966-9B2309954B5E}"/>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3850366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9F136-223D-7442-ADDA-CD73F931B0F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E590A116-6098-5A4F-B7EF-403CDB2B5951}"/>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4" name="Footer Placeholder 3">
            <a:extLst>
              <a:ext uri="{FF2B5EF4-FFF2-40B4-BE49-F238E27FC236}">
                <a16:creationId xmlns:a16="http://schemas.microsoft.com/office/drawing/2014/main" id="{0B541530-1C18-8F43-914E-A9CC29153E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5EF37F-88D8-CA4E-8513-68BBAFA24661}"/>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2533812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A310B0-02A6-5D40-B3F9-528FEA15AECF}"/>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3" name="Footer Placeholder 2">
            <a:extLst>
              <a:ext uri="{FF2B5EF4-FFF2-40B4-BE49-F238E27FC236}">
                <a16:creationId xmlns:a16="http://schemas.microsoft.com/office/drawing/2014/main" id="{047A0A71-E914-E24B-8FF9-C9DA67A39A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5E0674-833B-454A-B5A7-1387E69EC09F}"/>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1235934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E1F7C-02FD-4F4F-A0D3-4E43778C4C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6C2622-7E37-3C49-903E-D61B2BC8FA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C9D3546-9BA1-944E-B8AF-78C37A2014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168634A-96BF-C748-AB50-AA3339C60490}"/>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6" name="Footer Placeholder 5">
            <a:extLst>
              <a:ext uri="{FF2B5EF4-FFF2-40B4-BE49-F238E27FC236}">
                <a16:creationId xmlns:a16="http://schemas.microsoft.com/office/drawing/2014/main" id="{7DC0DE90-8E0B-C84B-A1CA-972AD76C6C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96160C-E648-6640-B556-60AA194540E4}"/>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26100078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9822A-44CE-C649-ACE3-A209C499FB0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C777113-EE4B-4C45-89A2-E644C567D4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87BFD7D-7C26-BB41-8C2C-58E6F51C62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40E7463-A02E-FE44-94BA-813F57D2DD3C}"/>
              </a:ext>
            </a:extLst>
          </p:cNvPr>
          <p:cNvSpPr>
            <a:spLocks noGrp="1"/>
          </p:cNvSpPr>
          <p:nvPr>
            <p:ph type="dt" sz="half" idx="10"/>
          </p:nvPr>
        </p:nvSpPr>
        <p:spPr/>
        <p:txBody>
          <a:bodyPr/>
          <a:lstStyle/>
          <a:p>
            <a:fld id="{455935BB-BA0D-1E4B-BBC2-A50221BC3787}" type="datetimeFigureOut">
              <a:rPr lang="en-US" smtClean="0"/>
              <a:t>2/19/21</a:t>
            </a:fld>
            <a:endParaRPr lang="en-US"/>
          </a:p>
        </p:txBody>
      </p:sp>
      <p:sp>
        <p:nvSpPr>
          <p:cNvPr id="6" name="Footer Placeholder 5">
            <a:extLst>
              <a:ext uri="{FF2B5EF4-FFF2-40B4-BE49-F238E27FC236}">
                <a16:creationId xmlns:a16="http://schemas.microsoft.com/office/drawing/2014/main" id="{16F02675-F19D-3A43-8C8E-D3ACA8E302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8A483-7024-A64D-B8FA-D0CEB71662FD}"/>
              </a:ext>
            </a:extLst>
          </p:cNvPr>
          <p:cNvSpPr>
            <a:spLocks noGrp="1"/>
          </p:cNvSpPr>
          <p:nvPr>
            <p:ph type="sldNum" sz="quarter" idx="12"/>
          </p:nvPr>
        </p:nvSpPr>
        <p:spPr/>
        <p:txBody>
          <a:bodyPr/>
          <a:lstStyle/>
          <a:p>
            <a:fld id="{0FD1CBBB-9B79-7243-974E-B0EAC775E3D4}" type="slidenum">
              <a:rPr lang="en-US" smtClean="0"/>
              <a:t>‹#›</a:t>
            </a:fld>
            <a:endParaRPr lang="en-US"/>
          </a:p>
        </p:txBody>
      </p:sp>
    </p:spTree>
    <p:extLst>
      <p:ext uri="{BB962C8B-B14F-4D97-AF65-F5344CB8AC3E}">
        <p14:creationId xmlns:p14="http://schemas.microsoft.com/office/powerpoint/2010/main" val="3129370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67A1E9-A937-7C41-A7E7-8398A536E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376927E-79B9-2E4B-A427-23A1FBBDE7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01F96B5-5555-4842-9F45-3E89D53C60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5935BB-BA0D-1E4B-BBC2-A50221BC3787}" type="datetimeFigureOut">
              <a:rPr lang="en-US" smtClean="0"/>
              <a:t>2/19/21</a:t>
            </a:fld>
            <a:endParaRPr lang="en-US"/>
          </a:p>
        </p:txBody>
      </p:sp>
      <p:sp>
        <p:nvSpPr>
          <p:cNvPr id="5" name="Footer Placeholder 4">
            <a:extLst>
              <a:ext uri="{FF2B5EF4-FFF2-40B4-BE49-F238E27FC236}">
                <a16:creationId xmlns:a16="http://schemas.microsoft.com/office/drawing/2014/main" id="{AE960D4A-CDF3-9748-A824-960DF0AEE4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DE29746-8BE1-9A49-9B88-C22FA9E839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1CBBB-9B79-7243-974E-B0EAC775E3D4}" type="slidenum">
              <a:rPr lang="en-US" smtClean="0"/>
              <a:t>‹#›</a:t>
            </a:fld>
            <a:endParaRPr lang="en-US"/>
          </a:p>
        </p:txBody>
      </p:sp>
    </p:spTree>
    <p:extLst>
      <p:ext uri="{BB962C8B-B14F-4D97-AF65-F5344CB8AC3E}">
        <p14:creationId xmlns:p14="http://schemas.microsoft.com/office/powerpoint/2010/main" val="19410838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51F9BC-BFDA-E744-8B01-79291D071A51}"/>
              </a:ext>
            </a:extLst>
          </p:cNvPr>
          <p:cNvSpPr/>
          <p:nvPr/>
        </p:nvSpPr>
        <p:spPr>
          <a:xfrm>
            <a:off x="333374" y="364689"/>
            <a:ext cx="11858625" cy="1077218"/>
          </a:xfrm>
          <a:prstGeom prst="rect">
            <a:avLst/>
          </a:prstGeom>
        </p:spPr>
        <p:txBody>
          <a:bodyPr wrap="square">
            <a:spAutoFit/>
          </a:bodyPr>
          <a:lstStyle/>
          <a:p>
            <a:r>
              <a:rPr lang="en-GB" sz="3200"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Wednesday 24</a:t>
            </a:r>
            <a:r>
              <a:rPr lang="en-GB" sz="3200" baseline="30000"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th</a:t>
            </a:r>
            <a:r>
              <a:rPr lang="en-GB" sz="3200"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 February 2021</a:t>
            </a:r>
            <a:endParaRPr lang="en-GB" sz="32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a:p>
            <a:r>
              <a:rPr lang="en-GB" sz="3200" b="1" dirty="0">
                <a:solidFill>
                  <a:srgbClr val="7030A0"/>
                </a:solidFill>
                <a:latin typeface="Comic Sans MS" panose="030F0902030302020204" pitchFamily="66" charset="0"/>
                <a:ea typeface="Calibri" panose="020F0502020204030204" pitchFamily="34" charset="0"/>
                <a:cs typeface="Times New Roman" panose="02020603050405020304" pitchFamily="18" charset="0"/>
              </a:rPr>
              <a:t>OLI: To plan a diary entry </a:t>
            </a:r>
            <a:endParaRPr lang="en-GB" sz="3200" dirty="0">
              <a:solidFill>
                <a:srgbClr val="7030A0"/>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80608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DE4E3C-AE3E-564A-80B6-0C9EDEB52796}"/>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47559" y="219887"/>
            <a:ext cx="4615095" cy="6381635"/>
          </a:xfrm>
          <a:prstGeom prst="rect">
            <a:avLst/>
          </a:prstGeom>
          <a:noFill/>
          <a:ln>
            <a:noFill/>
          </a:ln>
        </p:spPr>
      </p:pic>
      <p:sp>
        <p:nvSpPr>
          <p:cNvPr id="4" name="Rectangle 3">
            <a:extLst>
              <a:ext uri="{FF2B5EF4-FFF2-40B4-BE49-F238E27FC236}">
                <a16:creationId xmlns:a16="http://schemas.microsoft.com/office/drawing/2014/main" id="{ED38F406-73B4-5A4E-BEFD-12BFB4CCC253}"/>
              </a:ext>
            </a:extLst>
          </p:cNvPr>
          <p:cNvSpPr/>
          <p:nvPr/>
        </p:nvSpPr>
        <p:spPr>
          <a:xfrm>
            <a:off x="5300546" y="563771"/>
            <a:ext cx="6096000" cy="5693866"/>
          </a:xfrm>
          <a:prstGeom prst="rect">
            <a:avLst/>
          </a:prstGeom>
        </p:spPr>
        <p:txBody>
          <a:bodyPr>
            <a:spAutoFit/>
          </a:bodyPr>
          <a:lstStyle/>
          <a:p>
            <a:r>
              <a:rPr lang="en-GB" sz="2800" dirty="0">
                <a:solidFill>
                  <a:srgbClr val="7030A0"/>
                </a:solidFill>
                <a:latin typeface="Comic Sans MS" panose="030F0902030302020204" pitchFamily="66" charset="0"/>
                <a:ea typeface="Times New Roman" panose="02020603050405020304" pitchFamily="18" charset="0"/>
              </a:rPr>
              <a:t>Imagine you are Mrs. Loretta Lloyd who has lost her dog.</a:t>
            </a:r>
            <a:endParaRPr lang="en-GB" sz="2400" dirty="0">
              <a:solidFill>
                <a:srgbClr val="7030A0"/>
              </a:solidFill>
              <a:latin typeface="Comic Sans MS" panose="030F0902030302020204" pitchFamily="66" charset="0"/>
              <a:ea typeface="Times New Roman" panose="02020603050405020304" pitchFamily="18" charset="0"/>
            </a:endParaRPr>
          </a:p>
          <a:p>
            <a:r>
              <a:rPr lang="en-GB" sz="2800" dirty="0">
                <a:solidFill>
                  <a:srgbClr val="7030A0"/>
                </a:solidFill>
                <a:latin typeface="Comic Sans MS" panose="030F0902030302020204" pitchFamily="66" charset="0"/>
                <a:ea typeface="Times New Roman" panose="02020603050405020304" pitchFamily="18" charset="0"/>
              </a:rPr>
              <a:t> </a:t>
            </a:r>
            <a:endParaRPr lang="en-GB" sz="2400" dirty="0">
              <a:solidFill>
                <a:srgbClr val="7030A0"/>
              </a:solidFill>
              <a:latin typeface="Comic Sans MS" panose="030F0902030302020204" pitchFamily="66" charset="0"/>
              <a:ea typeface="Times New Roman" panose="02020603050405020304" pitchFamily="18" charset="0"/>
            </a:endParaRPr>
          </a:p>
          <a:p>
            <a:r>
              <a:rPr lang="en-GB" sz="2800" dirty="0">
                <a:solidFill>
                  <a:srgbClr val="7030A0"/>
                </a:solidFill>
                <a:latin typeface="Comic Sans MS" panose="030F0902030302020204" pitchFamily="66" charset="0"/>
                <a:ea typeface="Times New Roman" panose="02020603050405020304" pitchFamily="18" charset="0"/>
              </a:rPr>
              <a:t>Write a diary entry of the day you lost it. Remember that you will write the diary at the end of the day after you have already lost it and you are writing in the past tense.</a:t>
            </a:r>
            <a:endParaRPr lang="en-GB" sz="2400" dirty="0">
              <a:solidFill>
                <a:srgbClr val="7030A0"/>
              </a:solidFill>
              <a:latin typeface="Comic Sans MS" panose="030F0902030302020204" pitchFamily="66" charset="0"/>
              <a:ea typeface="Times New Roman" panose="02020603050405020304" pitchFamily="18" charset="0"/>
            </a:endParaRPr>
          </a:p>
          <a:p>
            <a:r>
              <a:rPr lang="en-GB" sz="2800" dirty="0">
                <a:solidFill>
                  <a:srgbClr val="7030A0"/>
                </a:solidFill>
                <a:latin typeface="Comic Sans MS" panose="030F0902030302020204" pitchFamily="66" charset="0"/>
                <a:ea typeface="Times New Roman" panose="02020603050405020304" pitchFamily="18" charset="0"/>
              </a:rPr>
              <a:t> </a:t>
            </a:r>
            <a:endParaRPr lang="en-GB" sz="2400" dirty="0">
              <a:solidFill>
                <a:srgbClr val="7030A0"/>
              </a:solidFill>
              <a:latin typeface="Comic Sans MS" panose="030F0902030302020204" pitchFamily="66" charset="0"/>
              <a:ea typeface="Times New Roman" panose="02020603050405020304" pitchFamily="18" charset="0"/>
            </a:endParaRPr>
          </a:p>
          <a:p>
            <a:r>
              <a:rPr lang="en-GB" sz="2800" dirty="0">
                <a:solidFill>
                  <a:srgbClr val="7030A0"/>
                </a:solidFill>
                <a:latin typeface="Comic Sans MS" panose="030F0902030302020204" pitchFamily="66" charset="0"/>
                <a:ea typeface="Times New Roman" panose="02020603050405020304" pitchFamily="18" charset="0"/>
              </a:rPr>
              <a:t>Think about where you lost him and how you lost him. What did you do to try and find him?</a:t>
            </a:r>
            <a:endParaRPr lang="en-GB" sz="2400" dirty="0">
              <a:solidFill>
                <a:srgbClr val="7030A0"/>
              </a:solidFill>
              <a:effectLst/>
              <a:latin typeface="Comic Sans MS" panose="030F0902030302020204" pitchFamily="66" charset="0"/>
              <a:ea typeface="Times New Roman" panose="02020603050405020304" pitchFamily="18" charset="0"/>
            </a:endParaRPr>
          </a:p>
        </p:txBody>
      </p:sp>
    </p:spTree>
    <p:extLst>
      <p:ext uri="{BB962C8B-B14F-4D97-AF65-F5344CB8AC3E}">
        <p14:creationId xmlns:p14="http://schemas.microsoft.com/office/powerpoint/2010/main" val="183780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20BDEF95-98B7-374B-B076-0F2E86325C9B}"/>
              </a:ext>
            </a:extLst>
          </p:cNvPr>
          <p:cNvPicPr/>
          <p:nvPr/>
        </p:nvPicPr>
        <p:blipFill>
          <a:blip r:embed="rId2">
            <a:extLst>
              <a:ext uri="{28A0092B-C50C-407E-A947-70E740481C1C}">
                <a14:useLocalDpi xmlns:a14="http://schemas.microsoft.com/office/drawing/2010/main" val="0"/>
              </a:ext>
            </a:extLst>
          </a:blip>
          <a:stretch>
            <a:fillRect/>
          </a:stretch>
        </p:blipFill>
        <p:spPr>
          <a:xfrm>
            <a:off x="3844925" y="199708"/>
            <a:ext cx="4502150" cy="6458585"/>
          </a:xfrm>
          <a:prstGeom prst="rect">
            <a:avLst/>
          </a:prstGeom>
        </p:spPr>
      </p:pic>
    </p:spTree>
    <p:extLst>
      <p:ext uri="{BB962C8B-B14F-4D97-AF65-F5344CB8AC3E}">
        <p14:creationId xmlns:p14="http://schemas.microsoft.com/office/powerpoint/2010/main" val="1400059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392028-1956-424A-8E5A-DD78CFD4CB35}"/>
              </a:ext>
            </a:extLst>
          </p:cNvPr>
          <p:cNvPicPr>
            <a:picLocks noChangeAspect="1"/>
          </p:cNvPicPr>
          <p:nvPr/>
        </p:nvPicPr>
        <p:blipFill>
          <a:blip r:embed="rId2"/>
          <a:stretch>
            <a:fillRect/>
          </a:stretch>
        </p:blipFill>
        <p:spPr>
          <a:xfrm>
            <a:off x="1062734" y="0"/>
            <a:ext cx="10066531" cy="6858000"/>
          </a:xfrm>
          <a:prstGeom prst="rect">
            <a:avLst/>
          </a:prstGeom>
        </p:spPr>
      </p:pic>
    </p:spTree>
    <p:extLst>
      <p:ext uri="{BB962C8B-B14F-4D97-AF65-F5344CB8AC3E}">
        <p14:creationId xmlns:p14="http://schemas.microsoft.com/office/powerpoint/2010/main" val="40112255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87</Words>
  <Application>Microsoft Macintosh PowerPoint</Application>
  <PresentationFormat>Widescreen</PresentationFormat>
  <Paragraphs>7</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Comic Sans MS</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Jade Cahill</dc:creator>
  <cp:lastModifiedBy>Jade Cahill</cp:lastModifiedBy>
  <cp:revision>3</cp:revision>
  <dcterms:created xsi:type="dcterms:W3CDTF">2021-01-13T14:00:42Z</dcterms:created>
  <dcterms:modified xsi:type="dcterms:W3CDTF">2021-02-19T12:12:25Z</dcterms:modified>
</cp:coreProperties>
</file>