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11" r:id="rId2"/>
    <p:sldId id="312" r:id="rId3"/>
    <p:sldId id="273" r:id="rId4"/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3" d="100"/>
          <a:sy n="53" d="100"/>
        </p:scale>
        <p:origin x="36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0CAC3-6448-41CF-9C6A-2912F1353B2B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0283C-F897-407A-BC4C-D3BF83C47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109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DD1CC2F6-130B-4C39-9952-FBAC7EF608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A4E18A-E3EC-4B40-814E-6077BE7D834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67CCCE04-172F-43F0-BEEF-5D19399A06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FC2065BC-0BE8-4566-B4DE-F380B94908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E2326281-37D9-4DF1-AD20-CF816C3F28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747B8E-AF96-4B2E-B3AF-23253A675D9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65F2C83D-0030-416E-B690-2A50DA7A2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3436F7CC-5863-4F0D-A24E-80EF5B6305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EA99E9-ECE9-45C7-A5BF-B9AD2A66B5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4F9E9D-5A76-4A62-B49B-BFDE24F55D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849DFF-6296-4CEB-AB97-6B40AE0123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EF063-EE07-4BAC-9892-CA114A2CF7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59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A3BE0E-E59D-4F11-92F4-9A6BEC2E37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0CB85B-310E-4CF9-BD40-591F8AA5F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61045F-D505-4503-A3A5-D373252A5B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7E815-324E-4656-88DA-662BAC6B0F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733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1C9966-26E8-4D02-8A2B-CD2DC88392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A46058-283C-4136-A637-47D90C84C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B61591-4475-47EF-B58F-EBC21C1A98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B274A-6FE5-413C-BC94-B19BF97055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41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C970B1-8950-40CD-926E-254121CD9F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03D1F2-59B0-4284-938E-B8BF80A47C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9CAAC6-1344-434E-B8D6-8DD4021150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40E75-3F81-4189-8CAA-503E3BE055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676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AC992C-691A-495C-8B22-0E2D1B3BFD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C2868E-BB37-4813-939E-726B1C3653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C825B0-F766-47AE-A424-F632DDB15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EC01A-1F03-4C11-A59B-B41255B54D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37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26772-92B1-45CB-B0D1-2D22680993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509B8B-7D96-4128-AE35-0B9BBD5C93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B405B6-C04E-44F8-BF0E-D53DF1A09C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5346D-C6E2-4626-93E5-168D7F4D23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0BFA5DA-2099-4C41-BBF8-4CC9F05452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4BCC09D-0352-449C-A661-9D45CEA68C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846A68F-DB58-4938-8EAC-8A65765C9F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2C34B-AD01-486F-83C9-42A93CCE8F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565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05178BF-2816-4BE0-B243-DEEB8E662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3C464FC-A7F5-43E5-B22A-74AA518989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A4ABFEC-5300-4C90-82C5-09229317CA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BC7A7-6470-4149-B090-CF50EF904B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6649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E171F6C-F2A7-40CE-9AAE-3182C827AF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F4E6A59-67F0-4DD4-9862-01E9B3AD68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DDAE9C6-30A9-47BF-AFD2-A35CFE4CB2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7BD51-5856-4422-81B7-9F150F0EF1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375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430074-CB75-4A94-8DAF-0A3BFC42B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B2FE8F-7BE4-405D-8A3A-D07F4FE57F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7236AB-0893-4C2A-A751-CAE5D51EFB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00D53-01A4-4628-8BE5-E6E12F9683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013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2BBBB3-55D1-4693-9969-F56FC8DFE9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3E3BEF-0EA5-4927-93C1-BF97FC47D8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DF4021-8F4E-4945-96C2-AB779FAAB9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F579C-5AE6-4FE3-8DF2-903C772B83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36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FBBBEC5-6902-485D-88A5-6CF111A5C5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072CD8C-F6A8-4888-AB56-C519B1BA05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56C22B-78C7-4938-AC3F-8492365E60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FC213B4-F2E5-49C2-B772-55D1735570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2164ED1-FDAB-4AD4-8D16-483AA89FAA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619A685-AA90-4C17-96A1-DE4CBD1B77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813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D926B59-E7BB-4873-B683-E24AFC6DF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sz="3600" dirty="0"/>
              <a:t>Tuesday 23rd February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96F48DD2-E4FE-4392-9FED-1DC8892DE9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800" b="1" dirty="0"/>
              <a:t>Learning Objective: </a:t>
            </a:r>
            <a:r>
              <a:rPr lang="en-GB" altLang="en-US" sz="2800" dirty="0"/>
              <a:t>Finish reading novel and discuss certain aspects of the final two chapters. </a:t>
            </a:r>
            <a:endParaRPr lang="en-GB" altLang="en-US" sz="2800" b="1" dirty="0"/>
          </a:p>
          <a:p>
            <a:pPr eaLnBrk="1" hangingPunct="1">
              <a:buFontTx/>
              <a:buNone/>
            </a:pPr>
            <a:r>
              <a:rPr lang="en-GB" altLang="en-US" sz="2800" b="1" dirty="0"/>
              <a:t>Success Criteria:</a:t>
            </a:r>
            <a:r>
              <a:rPr lang="en-GB" altLang="en-US" sz="2800" dirty="0"/>
              <a:t> I have read Michal Morpurgo’s novel: Kensuke’s Kingdom, am able to summarise it and discuss the main points. </a:t>
            </a:r>
            <a:endParaRPr lang="en-GB" altLang="en-US" dirty="0"/>
          </a:p>
        </p:txBody>
      </p:sp>
      <p:pic>
        <p:nvPicPr>
          <p:cNvPr id="60420" name="Picture 4">
            <a:extLst>
              <a:ext uri="{FF2B5EF4-FFF2-40B4-BE49-F238E27FC236}">
                <a16:creationId xmlns:a16="http://schemas.microsoft.com/office/drawing/2014/main" id="{4DD70ABF-E891-4319-959B-1F1FF0625B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9" y="4123971"/>
            <a:ext cx="167957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3B5AB-32A2-4B26-A88E-8F5C234CE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542AF-046F-4456-902B-FD85216C6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Finish reading the last two chapters of Kensuke’s Kingdom and answer the questions on the following slides.</a:t>
            </a:r>
          </a:p>
          <a:p>
            <a:r>
              <a:rPr lang="en-GB" dirty="0"/>
              <a:t>We will discuss the answers in this afternoon’s session!</a:t>
            </a:r>
          </a:p>
        </p:txBody>
      </p:sp>
    </p:spTree>
    <p:extLst>
      <p:ext uri="{BB962C8B-B14F-4D97-AF65-F5344CB8AC3E}">
        <p14:creationId xmlns:p14="http://schemas.microsoft.com/office/powerpoint/2010/main" val="1279282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FF2A9CD-802A-46AB-B4EF-E3953870C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711325"/>
            <a:ext cx="856932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1. Describe the atmosphere between Michael and Kensuke at the beginning of the chapter.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2. What is it that makes Kensuke change his mind about Michael staying on the island?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3. What developments in the world does Michael describe to Kensuke?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F59C1B29-29B6-4AD8-A153-C64044C1F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275" y="136525"/>
            <a:ext cx="39212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Chapter 9 - Questions</a:t>
            </a:r>
          </a:p>
        </p:txBody>
      </p:sp>
      <p:pic>
        <p:nvPicPr>
          <p:cNvPr id="61444" name="Picture 4">
            <a:extLst>
              <a:ext uri="{FF2B5EF4-FFF2-40B4-BE49-F238E27FC236}">
                <a16:creationId xmlns:a16="http://schemas.microsoft.com/office/drawing/2014/main" id="{E597362B-AD44-4369-80F4-24C35A147DB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188913"/>
            <a:ext cx="1408113" cy="14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AF301BA-859F-457A-B859-A8E03D526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196976"/>
            <a:ext cx="8424863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/>
              <a:t>1. Describe the rain on the island, and the effect it has on Michael and Kensuke.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2. What happened to the binoculars?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3. How do Michael and Kensuke save the orang-utans from the</a:t>
            </a:r>
          </a:p>
          <a:p>
            <a:pPr eaLnBrk="1" hangingPunct="1"/>
            <a:r>
              <a:rPr lang="en-US" altLang="en-US" sz="2000"/>
              <a:t>poachers?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4. What do the poachers do on the island?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5. What were they doing when Kensuke spotted the sail?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6. What does Michael see that makes him realise it’s the Peggy Sue?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7. What are Kensuke’s reasons for staying behind?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8. Do you think that Kensuke has made the right decision? Explain</a:t>
            </a:r>
          </a:p>
          <a:p>
            <a:pPr eaLnBrk="1" hangingPunct="1"/>
            <a:r>
              <a:rPr lang="en-US" altLang="en-US" sz="2000"/>
              <a:t>your views.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0563B750-3713-4B33-B22A-FC2C8AE82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0" y="260350"/>
            <a:ext cx="19639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/>
              <a:t>Chapter 10 -</a:t>
            </a:r>
          </a:p>
        </p:txBody>
      </p:sp>
      <p:pic>
        <p:nvPicPr>
          <p:cNvPr id="63492" name="Picture 4">
            <a:extLst>
              <a:ext uri="{FF2B5EF4-FFF2-40B4-BE49-F238E27FC236}">
                <a16:creationId xmlns:a16="http://schemas.microsoft.com/office/drawing/2014/main" id="{08BD6761-3395-4437-8D77-496E47F31AE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188913"/>
            <a:ext cx="1008063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1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19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19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235</Words>
  <Application>Microsoft Office PowerPoint</Application>
  <PresentationFormat>Widescreen</PresentationFormat>
  <Paragraphs>32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Default Design</vt:lpstr>
      <vt:lpstr>Tuesday 23rd February</vt:lpstr>
      <vt:lpstr>Your task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23rd February</dc:title>
  <dc:creator>Rosanna Harries</dc:creator>
  <cp:lastModifiedBy>Rosanna Harries</cp:lastModifiedBy>
  <cp:revision>1</cp:revision>
  <dcterms:created xsi:type="dcterms:W3CDTF">2021-02-04T11:59:06Z</dcterms:created>
  <dcterms:modified xsi:type="dcterms:W3CDTF">2021-02-04T12:02:14Z</dcterms:modified>
</cp:coreProperties>
</file>