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487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4950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9210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04133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0511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4906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2591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7379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9339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4472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6151"/>
      </p:ext>
    </p:extLst>
  </p:cSld>
  <p:clrMapOvr>
    <a:masterClrMapping/>
  </p:clrMapOvr>
  <p:transition xmlns:p14="http://schemas.microsoft.com/office/powerpoint/2010/main"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3DC6-7A89-2148-A211-7A077AB18D0A}" type="datetimeFigureOut">
              <a:rPr lang="en-US" smtClean="0"/>
              <a:t>26/08/2013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C61D-D0B1-1549-BF41-70C96D33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Click="0" advTm="10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8531"/>
            <a:ext cx="7772400" cy="1470025"/>
          </a:xfrm>
        </p:spPr>
        <p:txBody>
          <a:bodyPr/>
          <a:lstStyle/>
          <a:p>
            <a:r>
              <a:rPr lang="en-US" dirty="0" smtClean="0"/>
              <a:t>What a Day!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7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6059"/>
      </p:ext>
    </p:extLst>
  </p:cSld>
  <p:clrMapOvr>
    <a:masterClrMapping/>
  </p:clrMapOvr>
  <p:transition xmlns:p14="http://schemas.microsoft.com/office/powerpoint/2010/main" spd="slow" advClick="0" advTm="451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771" y="1179855"/>
            <a:ext cx="8101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The day did not start well today. First thing this morning, mum asked me to help her with the breakfast – just to put the cereal on the table. I said ‘No’.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She was cross.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Then my little brother, Charlie, knocked his juice over. I was not going to pick it up. He is always doing that. He began to cry. Dad was annoyed and told me to pick it up.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‘No’, I replied again, ‘why should I? He’ll only knock it over again. Mum, have you got my stuff ready for swimming today and I want a chocolate biscuit for my packed lunch not a </a:t>
            </a:r>
            <a:r>
              <a:rPr lang="en-US" sz="2000" dirty="0" err="1">
                <a:latin typeface="Century Gothic"/>
                <a:cs typeface="Century Gothic"/>
              </a:rPr>
              <a:t>mouldy</a:t>
            </a:r>
            <a:r>
              <a:rPr lang="en-US" sz="2000" dirty="0">
                <a:latin typeface="Century Gothic"/>
                <a:cs typeface="Century Gothic"/>
              </a:rPr>
              <a:t> old cereal bar.</a:t>
            </a:r>
            <a:r>
              <a:rPr lang="en-US" sz="2000" dirty="0" smtClean="0">
                <a:latin typeface="Century Gothic"/>
                <a:cs typeface="Century Gothic"/>
              </a:rPr>
              <a:t>’</a:t>
            </a:r>
            <a:endParaRPr lang="en-GB" sz="2000" dirty="0">
              <a:latin typeface="Century Gothic"/>
              <a:cs typeface="Century Gothic"/>
            </a:endParaRPr>
          </a:p>
        </p:txBody>
      </p:sp>
      <p:pic>
        <p:nvPicPr>
          <p:cNvPr id="3" name="lesso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5623" y="5581060"/>
            <a:ext cx="812800" cy="812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7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339">
        <p:cut/>
      </p:transition>
    </mc:Choice>
    <mc:Fallback>
      <p:transition xmlns:p14="http://schemas.microsoft.com/office/powerpoint/2010/main" advClick="0" advTm="50339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5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771" y="1179855"/>
            <a:ext cx="81011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Mum stopped what she was doing. She didn’t look very happy and asked me what was the matter and why was I so cross. She made me sit down and think about what I had said.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Dad explained that everyone has bad days but life is full of giving and receiving. He asked me to think about what I receive at home – care, love, a packed lunch ready for school, my swimming kit put in my bag and that sometimes it is my turn to give, by helping and being kind.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I shrugged my shoulders and said nothing, I still felt cross. ‘Come on Ethan,’ called Dad, ‘you don’t want to be late for school when it is swimming today.</a:t>
            </a:r>
            <a:r>
              <a:rPr lang="en-US" sz="2000" dirty="0" smtClean="0">
                <a:latin typeface="Century Gothic"/>
                <a:cs typeface="Century Gothic"/>
              </a:rPr>
              <a:t>’</a:t>
            </a: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7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0011">
        <p:cut/>
      </p:transition>
    </mc:Choice>
    <mc:Fallback>
      <p:transition xmlns:p14="http://schemas.microsoft.com/office/powerpoint/2010/main" advClick="0" advTm="40011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771" y="1123155"/>
            <a:ext cx="81011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Dad and I walked to school. When I got there, I didn’t say goodbye but rushed into the playground.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During prayers in the morning, I thought about what had happened earlier. I felt miserable. I knew I had been </a:t>
            </a:r>
            <a:r>
              <a:rPr lang="en-US" sz="2000" dirty="0" smtClean="0">
                <a:latin typeface="Century Gothic"/>
                <a:cs typeface="Century Gothic"/>
              </a:rPr>
              <a:t>selfish. When </a:t>
            </a:r>
            <a:r>
              <a:rPr lang="en-US" sz="2000" dirty="0">
                <a:latin typeface="Century Gothic"/>
                <a:cs typeface="Century Gothic"/>
              </a:rPr>
              <a:t>we got on the coach to go swimming, I saved a seat by the window for my friend Connor, because I knew he liked that seat. 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‘Thanks,’ he said with surprise. When we got into pairs, I let Connor choose which float we were going to use. 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 </a:t>
            </a:r>
            <a:endParaRPr lang="en-GB" sz="2000" dirty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On the way back to school, Connor said how much he had enjoyed the lesson today and that I was a good friend. I felt really good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7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8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9687">
        <p:cut/>
      </p:transition>
    </mc:Choice>
    <mc:Fallback>
      <p:transition xmlns:p14="http://schemas.microsoft.com/office/powerpoint/2010/main" advClick="0" advTm="39687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771" y="1179855"/>
            <a:ext cx="8101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When I got home I gave mum and Dad a hug and told them I was sorry, and said, ‘I think it is more fun when you give.’ We all had a happy </a:t>
            </a:r>
            <a:r>
              <a:rPr lang="en-US" sz="2000" dirty="0" smtClean="0">
                <a:latin typeface="Century Gothic"/>
                <a:cs typeface="Century Gothic"/>
              </a:rPr>
              <a:t>evening.</a:t>
            </a:r>
            <a:endParaRPr lang="en-GB" sz="2000" dirty="0">
              <a:latin typeface="Century Gothic"/>
              <a:cs typeface="Century Gothic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7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2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534">
        <p:cut/>
      </p:transition>
    </mc:Choice>
    <mc:Fallback>
      <p:transition xmlns:p14="http://schemas.microsoft.com/office/powerpoint/2010/main" advClick="0" advTm="15534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143</Words>
  <Application>Microsoft Macintosh PowerPoint</Application>
  <PresentationFormat>On-screen Show (4:3)</PresentationFormat>
  <Paragraphs>21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a Day!</vt:lpstr>
      <vt:lpstr>PowerPoint Presentation</vt:lpstr>
      <vt:lpstr>PowerPoint Presentation</vt:lpstr>
      <vt:lpstr>PowerPoint Presentation</vt:lpstr>
      <vt:lpstr>PowerPoint Presentation</vt:lpstr>
    </vt:vector>
  </TitlesOfParts>
  <Company>Matthew James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6</cp:revision>
  <dcterms:created xsi:type="dcterms:W3CDTF">2013-08-26T19:33:56Z</dcterms:created>
  <dcterms:modified xsi:type="dcterms:W3CDTF">2013-08-26T20:39:37Z</dcterms:modified>
</cp:coreProperties>
</file>