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E8C500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6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v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  <a:r>
              <a:rPr lang="en-GB" sz="17000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420681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  <a:r>
              <a:rPr lang="en-GB" sz="17000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ster</a:t>
            </a:r>
          </a:p>
        </p:txBody>
      </p:sp>
    </p:spTree>
    <p:extLst>
      <p:ext uri="{BB962C8B-B14F-4D97-AF65-F5344CB8AC3E}">
        <p14:creationId xmlns:p14="http://schemas.microsoft.com/office/powerpoint/2010/main" val="18797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66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b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65408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t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  <a:endParaRPr lang="en-GB" sz="17000" dirty="0">
              <a:ln w="28575"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0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j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30516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  <a:r>
              <a:rPr lang="en-GB" sz="17000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98808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ann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1751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enj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178215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l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  <a:r>
              <a:rPr lang="en-GB" sz="17000" dirty="0">
                <a:ln w="28575"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</a:rPr>
              <a:t>al</a:t>
            </a:r>
          </a:p>
        </p:txBody>
      </p:sp>
    </p:spTree>
    <p:extLst>
      <p:ext uri="{BB962C8B-B14F-4D97-AF65-F5344CB8AC3E}">
        <p14:creationId xmlns:p14="http://schemas.microsoft.com/office/powerpoint/2010/main" val="39118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/>
          <a:lstStyle/>
          <a:p>
            <a:r>
              <a:rPr lang="en-GB" sz="17000" dirty="0">
                <a:ln w="28575">
                  <a:noFill/>
                </a:ln>
                <a:solidFill>
                  <a:schemeClr val="tx1"/>
                </a:solidFill>
              </a:rPr>
              <a:t>destr</a:t>
            </a:r>
            <a:r>
              <a:rPr lang="en-GB" sz="17000" dirty="0">
                <a:ln w="28575">
                  <a:noFill/>
                </a:ln>
                <a:solidFill>
                  <a:srgbClr val="18A0DB"/>
                </a:solidFill>
              </a:rPr>
              <a:t>oy</a:t>
            </a:r>
          </a:p>
        </p:txBody>
      </p:sp>
    </p:spTree>
    <p:extLst>
      <p:ext uri="{BB962C8B-B14F-4D97-AF65-F5344CB8AC3E}">
        <p14:creationId xmlns:p14="http://schemas.microsoft.com/office/powerpoint/2010/main" val="600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68</TotalTime>
  <Words>10</Words>
  <Application>Microsoft Office PowerPoint</Application>
  <PresentationFormat>On-screen Show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Twinkl</vt:lpstr>
      <vt:lpstr>Office Theme</vt:lpstr>
      <vt:lpstr>PowerPoint Presentation</vt:lpstr>
      <vt:lpstr>boy</vt:lpstr>
      <vt:lpstr>toy</vt:lpstr>
      <vt:lpstr>joy</vt:lpstr>
      <vt:lpstr>royal</vt:lpstr>
      <vt:lpstr>annoy</vt:lpstr>
      <vt:lpstr>enjoy</vt:lpstr>
      <vt:lpstr>loyal</vt:lpstr>
      <vt:lpstr>destroy</vt:lpstr>
      <vt:lpstr>voyage</vt:lpstr>
      <vt:lpstr>oyster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Ruby Cunningham</dc:creator>
  <cp:lastModifiedBy>Ruby Cunningham</cp:lastModifiedBy>
  <cp:revision>4</cp:revision>
  <dcterms:created xsi:type="dcterms:W3CDTF">2020-06-12T09:48:05Z</dcterms:created>
  <dcterms:modified xsi:type="dcterms:W3CDTF">2020-06-12T12:22:17Z</dcterms:modified>
</cp:coreProperties>
</file>