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63"/>
    <p:restoredTop sz="50093"/>
  </p:normalViewPr>
  <p:slideViewPr>
    <p:cSldViewPr snapToGrid="0" snapToObjects="1">
      <p:cViewPr varScale="1">
        <p:scale>
          <a:sx n="42" d="100"/>
          <a:sy n="42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6121C-D0D5-B045-82EB-B3EDEB958FBC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0B750-C3F2-3E4E-A798-3F8CFF63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0B750-C3F2-3E4E-A798-3F8CFF630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4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3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8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4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1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0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5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1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1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8495-A4FE-ED41-9C86-77CBF830604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F4540-EC82-CE4D-8357-6710741D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457200"/>
            <a:ext cx="9144000" cy="5715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Key vocab for the title page:</a:t>
            </a:r>
            <a:br>
              <a:rPr lang="en-US" sz="3200" dirty="0" smtClean="0"/>
            </a:br>
            <a:r>
              <a:rPr lang="en-GB" sz="3200" dirty="0"/>
              <a:t>Memories, significant, memorial sacrifice, Passover, Pesach, host, chalice, liturgy of the Eucharist, Eucharistic Prayer, consecration. adoration, genuflect, acclamation</a:t>
            </a:r>
            <a:r>
              <a:rPr lang="en-US" sz="3200" dirty="0" smtClean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88720"/>
            <a:ext cx="9144000" cy="406908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Our new topic is: Eucharist.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97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Decorate your title page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1374140"/>
            <a:ext cx="7350760" cy="550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0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Macintosh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Key vocab for the title page: Memories, significant, memorial sacrifice, Passover, Pesach, host, chalice, liturgy of the Eucharist, Eucharistic Prayer, consecration. adoration, genuflect, acclamation </vt:lpstr>
      <vt:lpstr>Decorate your title page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vocab for the title page: Memories, significant, memorial sacrifice, Passover, Pesach, host, chalice, liturgy of the Eucharist, Eucharistic Prayer, consecration. adoration, genuflect, acclamation </dc:title>
  <dc:creator>Microsoft Office User</dc:creator>
  <cp:lastModifiedBy>Microsoft Office User</cp:lastModifiedBy>
  <cp:revision>1</cp:revision>
  <dcterms:created xsi:type="dcterms:W3CDTF">2021-02-03T14:22:09Z</dcterms:created>
  <dcterms:modified xsi:type="dcterms:W3CDTF">2021-02-03T14:26:38Z</dcterms:modified>
</cp:coreProperties>
</file>