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412" r:id="rId7"/>
    <p:sldId id="360" r:id="rId8"/>
    <p:sldId id="413" r:id="rId9"/>
    <p:sldId id="368" r:id="rId10"/>
    <p:sldId id="414" r:id="rId11"/>
    <p:sldId id="370" r:id="rId12"/>
    <p:sldId id="371" r:id="rId13"/>
    <p:sldId id="415" r:id="rId14"/>
    <p:sldId id="41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 Moss" initials="E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68C4D-41D1-497A-A55C-207318B11A3B}" v="2" dt="2019-12-20T11:45:36.237"/>
    <p1510:client id="{9446F2EA-3AC0-4500-AE36-728330951AA6}" v="338" dt="2019-12-19T14:13:21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0" autoAdjust="0"/>
    <p:restoredTop sz="74720"/>
  </p:normalViewPr>
  <p:slideViewPr>
    <p:cSldViewPr snapToGrid="0">
      <p:cViewPr varScale="1">
        <p:scale>
          <a:sx n="103" d="100"/>
          <a:sy n="103" d="100"/>
        </p:scale>
        <p:origin x="2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30" Type="http://schemas.microsoft.com/office/2016/11/relationships/changesInfo" Target="changesInfos/changesInfo1.xml"/><Relationship Id="rId31" Type="http://schemas.microsoft.com/office/2015/10/relationships/revisionInfo" Target="revisionInfo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Moss" userId="37722af9-4b31-4bb5-b8c0-b86874b49c9e" providerId="ADAL" clId="{9446F2EA-3AC0-4500-AE36-728330951AA6}"/>
    <pc:docChg chg="undo custSel addSld delSld modSld">
      <pc:chgData name="Ed Moss" userId="37722af9-4b31-4bb5-b8c0-b86874b49c9e" providerId="ADAL" clId="{9446F2EA-3AC0-4500-AE36-728330951AA6}" dt="2019-12-19T14:14:54.468" v="3464" actId="1582"/>
      <pc:docMkLst>
        <pc:docMk/>
      </pc:docMkLst>
      <pc:sldChg chg="modSp">
        <pc:chgData name="Ed Moss" userId="37722af9-4b31-4bb5-b8c0-b86874b49c9e" providerId="ADAL" clId="{9446F2EA-3AC0-4500-AE36-728330951AA6}" dt="2019-12-19T14:12:53.512" v="3461" actId="404"/>
        <pc:sldMkLst>
          <pc:docMk/>
          <pc:sldMk cId="2637481266" sldId="256"/>
        </pc:sldMkLst>
        <pc:spChg chg="mod">
          <ac:chgData name="Ed Moss" userId="37722af9-4b31-4bb5-b8c0-b86874b49c9e" providerId="ADAL" clId="{9446F2EA-3AC0-4500-AE36-728330951AA6}" dt="2019-12-19T14:12:53.512" v="3461" actId="404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 del">
        <pc:chgData name="Ed Moss" userId="37722af9-4b31-4bb5-b8c0-b86874b49c9e" providerId="ADAL" clId="{9446F2EA-3AC0-4500-AE36-728330951AA6}" dt="2019-12-17T11:42:10.050" v="2042" actId="47"/>
        <pc:sldMkLst>
          <pc:docMk/>
          <pc:sldMk cId="636014570" sldId="314"/>
        </pc:sldMkLst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14" creationId="{02BD47FF-12F3-4348-8809-CE64E9FE8435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15" creationId="{2ACD9CF3-DA67-4DEF-98A0-E1A9B2750BE9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16" creationId="{6CC61CAD-4F84-41E0-B4D5-14449D059483}"/>
          </ac:spMkLst>
        </pc:spChg>
        <pc:spChg chg="del">
          <ac:chgData name="Ed Moss" userId="37722af9-4b31-4bb5-b8c0-b86874b49c9e" providerId="ADAL" clId="{9446F2EA-3AC0-4500-AE36-728330951AA6}" dt="2019-12-17T11:26:57.008" v="1815" actId="478"/>
          <ac:spMkLst>
            <pc:docMk/>
            <pc:sldMk cId="636014570" sldId="314"/>
            <ac:spMk id="17" creationId="{613B2ABE-94DC-4B50-B26E-6E3F8A5DD9C7}"/>
          </ac:spMkLst>
        </pc:spChg>
        <pc:spChg chg="mod">
          <ac:chgData name="Ed Moss" userId="37722af9-4b31-4bb5-b8c0-b86874b49c9e" providerId="ADAL" clId="{9446F2EA-3AC0-4500-AE36-728330951AA6}" dt="2019-12-17T11:35:49.291" v="2008" actId="20577"/>
          <ac:spMkLst>
            <pc:docMk/>
            <pc:sldMk cId="636014570" sldId="314"/>
            <ac:spMk id="19" creationId="{5252A847-DE45-4FA3-A1F8-EEBEB845FF8E}"/>
          </ac:spMkLst>
        </pc:spChg>
        <pc:spChg chg="del">
          <ac:chgData name="Ed Moss" userId="37722af9-4b31-4bb5-b8c0-b86874b49c9e" providerId="ADAL" clId="{9446F2EA-3AC0-4500-AE36-728330951AA6}" dt="2019-12-17T11:26:59.368" v="1816" actId="478"/>
          <ac:spMkLst>
            <pc:docMk/>
            <pc:sldMk cId="636014570" sldId="314"/>
            <ac:spMk id="20" creationId="{F51136A9-4387-42DD-9873-EF3BCF78E9F7}"/>
          </ac:spMkLst>
        </pc:spChg>
        <pc:spChg chg="del">
          <ac:chgData name="Ed Moss" userId="37722af9-4b31-4bb5-b8c0-b86874b49c9e" providerId="ADAL" clId="{9446F2EA-3AC0-4500-AE36-728330951AA6}" dt="2019-12-17T11:26:57.008" v="1815" actId="478"/>
          <ac:spMkLst>
            <pc:docMk/>
            <pc:sldMk cId="636014570" sldId="314"/>
            <ac:spMk id="21" creationId="{2B11A5D3-2D11-4661-B27C-1A591E57C605}"/>
          </ac:spMkLst>
        </pc:spChg>
        <pc:spChg chg="del">
          <ac:chgData name="Ed Moss" userId="37722af9-4b31-4bb5-b8c0-b86874b49c9e" providerId="ADAL" clId="{9446F2EA-3AC0-4500-AE36-728330951AA6}" dt="2019-12-17T11:26:59.368" v="1816" actId="478"/>
          <ac:spMkLst>
            <pc:docMk/>
            <pc:sldMk cId="636014570" sldId="314"/>
            <ac:spMk id="22" creationId="{FAACE429-DC74-41E5-8FA2-339B941CAA28}"/>
          </ac:spMkLst>
        </pc:spChg>
        <pc:spChg chg="del">
          <ac:chgData name="Ed Moss" userId="37722af9-4b31-4bb5-b8c0-b86874b49c9e" providerId="ADAL" clId="{9446F2EA-3AC0-4500-AE36-728330951AA6}" dt="2019-12-17T11:26:57.008" v="1815" actId="478"/>
          <ac:spMkLst>
            <pc:docMk/>
            <pc:sldMk cId="636014570" sldId="314"/>
            <ac:spMk id="23" creationId="{37294AA2-3875-4295-9955-09BE603B59F7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26" creationId="{BCA11434-BEDB-4348-A91D-0A91F8D18CC6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27" creationId="{7C50FAB6-761F-4454-A537-263E1D949CE1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28" creationId="{1D3DC5C5-16BD-42E1-92EC-2DADDB5D00A6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29" creationId="{DD0CA2C0-6DF5-4995-BE02-6AC2BFD8D15E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0" creationId="{A7D3D65B-8CB2-482C-A20B-6739EF3BF982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1" creationId="{EE1AA8A5-402C-4357-A3F1-6F6147047790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2" creationId="{4F8D6E6E-2734-4C25-B8D0-10855386460E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3" creationId="{02FC0002-8856-4EFD-9FC9-AB417B4DC4CB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4" creationId="{28662EE1-C872-4326-9EF9-DEE8AD3CBA21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5" creationId="{8DB5AA46-67D4-4079-8676-5C3F7AF2943D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6" creationId="{8C4B7A92-A7A5-4DDC-A102-E240443A35E5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7" creationId="{768FABC7-DEF5-4D8B-AB60-094682E7B88B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39" creationId="{0FB7BCAD-D5FF-4100-B95B-BE23BFF6C317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44" creationId="{DFF4861D-2F9D-456E-AEF6-2EBF8737017E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45" creationId="{A9B02730-6EA7-43DC-B1ED-F9CA05A8D643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46" creationId="{7A620A78-E609-4B11-BE69-AE08E4769117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47" creationId="{DF8863B5-811C-43AA-833A-A2B5E0FF0705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48" creationId="{F55D2778-6ACD-45EA-9A2B-F72C30F8FD33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49" creationId="{9A98C964-7AE5-4033-A490-7AE7A9A44EAA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52" creationId="{27448388-55FA-469D-94EA-089FF0564D99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53" creationId="{97AF923D-3C25-4ACA-8F93-DD8F4708B50F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54" creationId="{BC3BB641-77AF-4C37-9742-93FA5C3BD620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55" creationId="{F5C69678-A363-458A-8439-5325B6AB6DE5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56" creationId="{803860D9-AFCB-47BB-A579-05F4B4436F83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57" creationId="{5714F466-75E4-4699-993D-365310DD4E05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0" creationId="{0D5F2751-6E4A-4263-9361-CBDCB49DFB40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1" creationId="{A510CB7C-E2BA-4B51-9BE6-6F5FED35DECF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2" creationId="{ECC16402-129A-473D-BB12-32BBEED9D4AC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3" creationId="{4A619B31-4D9E-4EA4-A258-A6B34C8DFB00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4" creationId="{A0A17936-E7BB-4B53-8C2F-0D88DD05CAAD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5" creationId="{4238A21D-E3F8-4B04-8E2C-2EC4C1FF8FFF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6" creationId="{70A6058F-03EF-4ED2-A2A0-736F5FAAC9C8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7" creationId="{E2ACE2A2-EFE6-4E8F-9341-89CE160EA5E4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8" creationId="{3BBCBFE1-04CE-417A-A088-4584E33C61B0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69" creationId="{F80A3BA2-CF88-4FED-BAFA-F178BBA5B2E0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70" creationId="{5C1E28A5-8A1F-4B3F-AD18-2DCB89166135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71" creationId="{389A4B53-15F2-4F11-87E1-2ACBD23CDE41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72" creationId="{DAA130E9-AB47-4532-B0B3-85A8B59507DC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73" creationId="{74B7224D-BC70-490F-9233-1E4B91CDCF13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74" creationId="{5C9B5FE8-E1F2-4386-B613-A2274CA7AB15}"/>
          </ac:spMkLst>
        </pc:spChg>
        <pc:spChg chg="add">
          <ac:chgData name="Ed Moss" userId="37722af9-4b31-4bb5-b8c0-b86874b49c9e" providerId="ADAL" clId="{9446F2EA-3AC0-4500-AE36-728330951AA6}" dt="2019-12-16T15:11:15.106" v="10"/>
          <ac:spMkLst>
            <pc:docMk/>
            <pc:sldMk cId="636014570" sldId="314"/>
            <ac:spMk id="75" creationId="{CEA4584E-B948-4A05-944F-833ED621F157}"/>
          </ac:spMkLst>
        </pc:spChg>
        <pc:spChg chg="add">
          <ac:chgData name="Ed Moss" userId="37722af9-4b31-4bb5-b8c0-b86874b49c9e" providerId="ADAL" clId="{9446F2EA-3AC0-4500-AE36-728330951AA6}" dt="2019-12-16T15:13:27.418" v="23"/>
          <ac:spMkLst>
            <pc:docMk/>
            <pc:sldMk cId="636014570" sldId="314"/>
            <ac:spMk id="77" creationId="{A36B86F6-6A8D-4E51-B5C9-C85ACF6B6054}"/>
          </ac:spMkLst>
        </pc:spChg>
        <pc:spChg chg="add del">
          <ac:chgData name="Ed Moss" userId="37722af9-4b31-4bb5-b8c0-b86874b49c9e" providerId="ADAL" clId="{9446F2EA-3AC0-4500-AE36-728330951AA6}" dt="2019-12-17T11:26:51.458" v="1814"/>
          <ac:spMkLst>
            <pc:docMk/>
            <pc:sldMk cId="636014570" sldId="314"/>
            <ac:spMk id="80" creationId="{12B016E1-957F-407C-946D-B69A4817CB0D}"/>
          </ac:spMkLst>
        </pc:spChg>
        <pc:spChg chg="add del">
          <ac:chgData name="Ed Moss" userId="37722af9-4b31-4bb5-b8c0-b86874b49c9e" providerId="ADAL" clId="{9446F2EA-3AC0-4500-AE36-728330951AA6}" dt="2019-12-17T11:26:51.458" v="1814"/>
          <ac:spMkLst>
            <pc:docMk/>
            <pc:sldMk cId="636014570" sldId="314"/>
            <ac:spMk id="81" creationId="{799E8D05-CDA4-4AD9-B787-FC1C95188A37}"/>
          </ac:spMkLst>
        </pc:spChg>
        <pc:spChg chg="add del">
          <ac:chgData name="Ed Moss" userId="37722af9-4b31-4bb5-b8c0-b86874b49c9e" providerId="ADAL" clId="{9446F2EA-3AC0-4500-AE36-728330951AA6}" dt="2019-12-17T11:26:51.458" v="1814"/>
          <ac:spMkLst>
            <pc:docMk/>
            <pc:sldMk cId="636014570" sldId="314"/>
            <ac:spMk id="82" creationId="{27205148-B938-435F-811D-3A2BCD2301CF}"/>
          </ac:spMkLst>
        </pc:spChg>
        <pc:spChg chg="add del">
          <ac:chgData name="Ed Moss" userId="37722af9-4b31-4bb5-b8c0-b86874b49c9e" providerId="ADAL" clId="{9446F2EA-3AC0-4500-AE36-728330951AA6}" dt="2019-12-17T11:26:51.458" v="1814"/>
          <ac:spMkLst>
            <pc:docMk/>
            <pc:sldMk cId="636014570" sldId="314"/>
            <ac:spMk id="83" creationId="{F8B90A1D-2BC3-4109-B964-A496DD993E7B}"/>
          </ac:spMkLst>
        </pc:spChg>
        <pc:spChg chg="add del">
          <ac:chgData name="Ed Moss" userId="37722af9-4b31-4bb5-b8c0-b86874b49c9e" providerId="ADAL" clId="{9446F2EA-3AC0-4500-AE36-728330951AA6}" dt="2019-12-17T11:26:51.458" v="1814"/>
          <ac:spMkLst>
            <pc:docMk/>
            <pc:sldMk cId="636014570" sldId="314"/>
            <ac:spMk id="84" creationId="{53B7DA1E-F3A8-44C0-862E-F5D3C55A210A}"/>
          </ac:spMkLst>
        </pc:spChg>
        <pc:spChg chg="add del">
          <ac:chgData name="Ed Moss" userId="37722af9-4b31-4bb5-b8c0-b86874b49c9e" providerId="ADAL" clId="{9446F2EA-3AC0-4500-AE36-728330951AA6}" dt="2019-12-17T11:26:51.458" v="1814"/>
          <ac:spMkLst>
            <pc:docMk/>
            <pc:sldMk cId="636014570" sldId="314"/>
            <ac:spMk id="85" creationId="{4CD6F84A-F742-47B2-A79A-BE5FFAE994B7}"/>
          </ac:spMkLst>
        </pc:spChg>
        <pc:spChg chg="add mod">
          <ac:chgData name="Ed Moss" userId="37722af9-4b31-4bb5-b8c0-b86874b49c9e" providerId="ADAL" clId="{9446F2EA-3AC0-4500-AE36-728330951AA6}" dt="2019-12-17T11:40:30.341" v="2027" actId="20577"/>
          <ac:spMkLst>
            <pc:docMk/>
            <pc:sldMk cId="636014570" sldId="314"/>
            <ac:spMk id="88" creationId="{946EB8C8-213F-4030-960C-9F764720D801}"/>
          </ac:spMkLst>
        </pc:spChg>
        <pc:spChg chg="add mod">
          <ac:chgData name="Ed Moss" userId="37722af9-4b31-4bb5-b8c0-b86874b49c9e" providerId="ADAL" clId="{9446F2EA-3AC0-4500-AE36-728330951AA6}" dt="2019-12-17T11:40:31.431" v="2029" actId="20577"/>
          <ac:spMkLst>
            <pc:docMk/>
            <pc:sldMk cId="636014570" sldId="314"/>
            <ac:spMk id="89" creationId="{B008CC10-76D8-405B-A3FA-9DEA4B2B0A38}"/>
          </ac:spMkLst>
        </pc:spChg>
        <pc:spChg chg="add mod">
          <ac:chgData name="Ed Moss" userId="37722af9-4b31-4bb5-b8c0-b86874b49c9e" providerId="ADAL" clId="{9446F2EA-3AC0-4500-AE36-728330951AA6}" dt="2019-12-17T11:40:32.070" v="2030" actId="20577"/>
          <ac:spMkLst>
            <pc:docMk/>
            <pc:sldMk cId="636014570" sldId="314"/>
            <ac:spMk id="90" creationId="{63C4E29C-BE8A-470D-8A1C-447893FB297A}"/>
          </ac:spMkLst>
        </pc:spChg>
        <pc:spChg chg="add mod">
          <ac:chgData name="Ed Moss" userId="37722af9-4b31-4bb5-b8c0-b86874b49c9e" providerId="ADAL" clId="{9446F2EA-3AC0-4500-AE36-728330951AA6}" dt="2019-12-17T11:40:33.221" v="2031" actId="20577"/>
          <ac:spMkLst>
            <pc:docMk/>
            <pc:sldMk cId="636014570" sldId="314"/>
            <ac:spMk id="91" creationId="{DF9123D0-F1C9-46A0-B849-EA6D4AD6479A}"/>
          </ac:spMkLst>
        </pc:spChg>
        <pc:spChg chg="add mod">
          <ac:chgData name="Ed Moss" userId="37722af9-4b31-4bb5-b8c0-b86874b49c9e" providerId="ADAL" clId="{9446F2EA-3AC0-4500-AE36-728330951AA6}" dt="2019-12-17T11:40:34.171" v="2032" actId="20577"/>
          <ac:spMkLst>
            <pc:docMk/>
            <pc:sldMk cId="636014570" sldId="314"/>
            <ac:spMk id="92" creationId="{1EA52355-15F4-42DC-A4FC-A424D9BDCC2A}"/>
          </ac:spMkLst>
        </pc:spChg>
        <pc:spChg chg="add mod">
          <ac:chgData name="Ed Moss" userId="37722af9-4b31-4bb5-b8c0-b86874b49c9e" providerId="ADAL" clId="{9446F2EA-3AC0-4500-AE36-728330951AA6}" dt="2019-12-17T11:40:34.900" v="2033" actId="20577"/>
          <ac:spMkLst>
            <pc:docMk/>
            <pc:sldMk cId="636014570" sldId="314"/>
            <ac:spMk id="93" creationId="{33010CA2-435D-4756-87B4-AE9B0D2CB4B9}"/>
          </ac:spMkLst>
        </pc:spChg>
        <pc:grpChg chg="add mod">
          <ac:chgData name="Ed Moss" userId="37722af9-4b31-4bb5-b8c0-b86874b49c9e" providerId="ADAL" clId="{9446F2EA-3AC0-4500-AE36-728330951AA6}" dt="2019-12-17T11:35:17.341" v="1978" actId="1035"/>
          <ac:grpSpMkLst>
            <pc:docMk/>
            <pc:sldMk cId="636014570" sldId="314"/>
            <ac:grpSpMk id="2" creationId="{F1F5D098-39F3-495B-A413-23592CA243B7}"/>
          </ac:grpSpMkLst>
        </pc:grp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13" creationId="{DE7DD519-3223-4109-BFA0-1FF90EDC50BE}"/>
          </ac:graphicFrameMkLst>
        </pc:graphicFrameChg>
        <pc:graphicFrameChg chg="del">
          <ac:chgData name="Ed Moss" userId="37722af9-4b31-4bb5-b8c0-b86874b49c9e" providerId="ADAL" clId="{9446F2EA-3AC0-4500-AE36-728330951AA6}" dt="2019-12-17T11:26:57.008" v="1815" actId="478"/>
          <ac:graphicFrameMkLst>
            <pc:docMk/>
            <pc:sldMk cId="636014570" sldId="314"/>
            <ac:graphicFrameMk id="24" creationId="{9CDD7DFD-1496-4B82-93A2-8F31219EEBC6}"/>
          </ac:graphicFrameMkLst>
        </pc:graphicFrameChg>
        <pc:graphicFrameChg chg="del">
          <ac:chgData name="Ed Moss" userId="37722af9-4b31-4bb5-b8c0-b86874b49c9e" providerId="ADAL" clId="{9446F2EA-3AC0-4500-AE36-728330951AA6}" dt="2019-12-17T11:26:57.008" v="1815" actId="478"/>
          <ac:graphicFrameMkLst>
            <pc:docMk/>
            <pc:sldMk cId="636014570" sldId="314"/>
            <ac:graphicFrameMk id="25" creationId="{203A080A-077A-43B3-A862-6EA8539C043C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38" creationId="{804B07AC-D78F-4310-8398-ACEDFB04202A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42" creationId="{9AE83B82-E153-4A69-9D6B-4697581C8D8B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43" creationId="{795F4C54-C19E-4926-B44A-AEDF5C38510C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50" creationId="{37277D6E-CB4A-4819-B627-64BC448DD08A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51" creationId="{7DBCB0E5-F1A1-4F01-B4A8-95EBD8995E2B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58" creationId="{07827E50-2461-4E5E-A33C-4CEC7AAA929B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59" creationId="{077B0AC3-C1FC-4D00-A52D-5993EC435FDB}"/>
          </ac:graphicFrameMkLst>
        </pc:graphicFrameChg>
        <pc:graphicFrameChg chg="add">
          <ac:chgData name="Ed Moss" userId="37722af9-4b31-4bb5-b8c0-b86874b49c9e" providerId="ADAL" clId="{9446F2EA-3AC0-4500-AE36-728330951AA6}" dt="2019-12-16T15:11:15.106" v="10"/>
          <ac:graphicFrameMkLst>
            <pc:docMk/>
            <pc:sldMk cId="636014570" sldId="314"/>
            <ac:graphicFrameMk id="76" creationId="{B23C1217-CA42-405C-9E8F-36A4BD6FFF74}"/>
          </ac:graphicFrameMkLst>
        </pc:graphicFrameChg>
        <pc:graphicFrameChg chg="add del">
          <ac:chgData name="Ed Moss" userId="37722af9-4b31-4bb5-b8c0-b86874b49c9e" providerId="ADAL" clId="{9446F2EA-3AC0-4500-AE36-728330951AA6}" dt="2019-12-17T11:26:51.458" v="1814"/>
          <ac:graphicFrameMkLst>
            <pc:docMk/>
            <pc:sldMk cId="636014570" sldId="314"/>
            <ac:graphicFrameMk id="78" creationId="{C6A64424-D8F6-4182-827A-96A61626E11F}"/>
          </ac:graphicFrameMkLst>
        </pc:graphicFrameChg>
        <pc:graphicFrameChg chg="add del">
          <ac:chgData name="Ed Moss" userId="37722af9-4b31-4bb5-b8c0-b86874b49c9e" providerId="ADAL" clId="{9446F2EA-3AC0-4500-AE36-728330951AA6}" dt="2019-12-17T11:26:51.458" v="1814"/>
          <ac:graphicFrameMkLst>
            <pc:docMk/>
            <pc:sldMk cId="636014570" sldId="314"/>
            <ac:graphicFrameMk id="79" creationId="{D0C9DA0A-28CB-495B-951B-91BDA6F7D451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1:39:31.901" v="2018" actId="207"/>
          <ac:graphicFrameMkLst>
            <pc:docMk/>
            <pc:sldMk cId="636014570" sldId="314"/>
            <ac:graphicFrameMk id="86" creationId="{EFF10C81-0B2F-4529-96A1-5937DF3C8389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1:39:24.651" v="2014" actId="207"/>
          <ac:graphicFrameMkLst>
            <pc:docMk/>
            <pc:sldMk cId="636014570" sldId="314"/>
            <ac:graphicFrameMk id="87" creationId="{94F1D6C6-C124-4BC8-97C2-6DD4D7A2CF47}"/>
          </ac:graphicFrameMkLst>
        </pc:graphicFrameChg>
        <pc:picChg chg="add">
          <ac:chgData name="Ed Moss" userId="37722af9-4b31-4bb5-b8c0-b86874b49c9e" providerId="ADAL" clId="{9446F2EA-3AC0-4500-AE36-728330951AA6}" dt="2019-12-16T15:11:15.106" v="10"/>
          <ac:picMkLst>
            <pc:docMk/>
            <pc:sldMk cId="636014570" sldId="314"/>
            <ac:picMk id="40" creationId="{C318F216-3061-4A74-9B5F-42B95D61FC94}"/>
          </ac:picMkLst>
        </pc:picChg>
        <pc:picChg chg="add">
          <ac:chgData name="Ed Moss" userId="37722af9-4b31-4bb5-b8c0-b86874b49c9e" providerId="ADAL" clId="{9446F2EA-3AC0-4500-AE36-728330951AA6}" dt="2019-12-16T15:11:15.106" v="10"/>
          <ac:picMkLst>
            <pc:docMk/>
            <pc:sldMk cId="636014570" sldId="314"/>
            <ac:picMk id="41" creationId="{4948CFAB-F020-4855-9B73-954883A0D287}"/>
          </ac:picMkLst>
        </pc:picChg>
      </pc:sldChg>
      <pc:sldChg chg="addSp delSp modSp">
        <pc:chgData name="Ed Moss" userId="37722af9-4b31-4bb5-b8c0-b86874b49c9e" providerId="ADAL" clId="{9446F2EA-3AC0-4500-AE36-728330951AA6}" dt="2019-12-19T14:05:49.356" v="3097" actId="478"/>
        <pc:sldMkLst>
          <pc:docMk/>
          <pc:sldMk cId="36917022" sldId="360"/>
        </pc:sldMkLst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" creationId="{70BD25DA-31C6-40E4-B266-9B577949AC00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11" creationId="{7B5F23F0-08F5-4E93-A211-CEC2425367A6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12" creationId="{17FD76CF-2E80-4ACF-9645-F711F7C05DF5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13" creationId="{F2B48786-E08A-435F-9D52-7EBB133EB665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14" creationId="{BF5A5089-133B-4DDF-96E6-49709D5A0978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15" creationId="{1EE6915B-A0D0-4803-A9A5-8DF50558317B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16" creationId="{2BFA694E-53D5-41E2-B772-FCF31D9A3BC1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17" creationId="{91E906F3-28E0-4D0C-9FF7-51D80D081701}"/>
          </ac:spMkLst>
        </pc:spChg>
        <pc:spChg chg="mod">
          <ac:chgData name="Ed Moss" userId="37722af9-4b31-4bb5-b8c0-b86874b49c9e" providerId="ADAL" clId="{9446F2EA-3AC0-4500-AE36-728330951AA6}" dt="2019-12-16T15:55:29.442" v="317" actId="120"/>
          <ac:spMkLst>
            <pc:docMk/>
            <pc:sldMk cId="36917022" sldId="360"/>
            <ac:spMk id="19" creationId="{5252A847-DE45-4FA3-A1F8-EEBEB845FF8E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0" creationId="{C1F2FF96-0451-4D8E-A0FA-050EC3241C5E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1" creationId="{37829C5E-3DEF-474B-93E4-4B3449E717C1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2" creationId="{7B257D10-3113-4453-9D08-B8E75D371E49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3" creationId="{F7F207E0-A2A8-4F5B-8F13-3170041C83AD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4" creationId="{11EC1AF2-68CA-41D6-A403-323E5A810A31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5" creationId="{1F5E64B4-44D1-4B8C-8C85-DFB57088D122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6" creationId="{8AF74736-DBFD-4978-BA3D-AA6E316E74E1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7" creationId="{DD308D67-D80F-4DF7-96F8-952490F5148D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28" creationId="{C0233B5C-E7FA-4BA8-8960-D11635B1C185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37" creationId="{8DFD10A0-F58B-4C41-B621-C6476504A499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38" creationId="{114A253D-DFE7-4AF8-84F7-903285B6D6DC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39" creationId="{1E3A908B-44C9-4875-93E3-023CC510EB52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40" creationId="{F9996753-A221-4D69-80C1-C4F3A9E11DE0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41" creationId="{9FD5079B-0DCD-4BC8-861E-DE507857048C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42" creationId="{9F02AF62-F0C2-46FF-9C5E-4624CAFABAB4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43" creationId="{9B290AD9-6063-4B02-A5ED-1FC6C77FEB09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44" creationId="{D28CE732-4A82-48DB-991A-1569CFED5B8F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45" creationId="{91655E67-7C48-4078-AF6C-C2783A6E06E3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46" creationId="{102ADF4D-1364-4EFD-8B0B-69CC22D4119C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53" creationId="{B2BF05D5-1783-4B29-8E9F-F1F5E07A6A3E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54" creationId="{3A8AB550-ACE8-4339-BC9E-F4955C78B92A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55" creationId="{8BE7F6EA-7378-42FF-9ADB-4C25FBE4790E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56" creationId="{934D33FB-5FBD-4039-A553-78733C84F56D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57" creationId="{F528AD9F-15E2-453E-92CA-C17EAD112E84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58" creationId="{95572288-D991-4C4B-8E73-9C892D32A2BF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59" creationId="{BC9A785E-F30C-4915-B118-540FE49EB7D4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60" creationId="{72F2DE2A-5684-4F70-8909-5C553D93ACF3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61" creationId="{8CCA440D-8F80-4A06-B36F-1D7C3D32A064}"/>
          </ac:spMkLst>
        </pc:spChg>
        <pc:spChg chg="add del mod">
          <ac:chgData name="Ed Moss" userId="37722af9-4b31-4bb5-b8c0-b86874b49c9e" providerId="ADAL" clId="{9446F2EA-3AC0-4500-AE36-728330951AA6}" dt="2019-12-19T14:05:49.356" v="3097" actId="478"/>
          <ac:spMkLst>
            <pc:docMk/>
            <pc:sldMk cId="36917022" sldId="360"/>
            <ac:spMk id="62" creationId="{BBF86EFE-A35F-4DB8-B919-4E4AC8789535}"/>
          </ac:spMkLst>
        </pc:spChg>
        <pc:graphicFrameChg chg="mod">
          <ac:chgData name="Ed Moss" userId="37722af9-4b31-4bb5-b8c0-b86874b49c9e" providerId="ADAL" clId="{9446F2EA-3AC0-4500-AE36-728330951AA6}" dt="2019-12-16T15:59:39.558" v="333" actId="1036"/>
          <ac:graphicFrameMkLst>
            <pc:docMk/>
            <pc:sldMk cId="36917022" sldId="360"/>
            <ac:graphicFrameMk id="6" creationId="{C5607650-D2F2-4478-AB15-E010CA9A0F81}"/>
          </ac:graphicFrameMkLst>
        </pc:graphicFrameChg>
        <pc:graphicFrameChg chg="mod modGraphic">
          <ac:chgData name="Ed Moss" userId="37722af9-4b31-4bb5-b8c0-b86874b49c9e" providerId="ADAL" clId="{9446F2EA-3AC0-4500-AE36-728330951AA6}" dt="2019-12-17T09:29:49.003" v="562" actId="404"/>
          <ac:graphicFrameMkLst>
            <pc:docMk/>
            <pc:sldMk cId="36917022" sldId="360"/>
            <ac:graphicFrameMk id="9" creationId="{0370B235-5FBF-4783-9863-3EDF34A8574D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10" creationId="{48472CE1-612F-4D8A-A55A-B52E0D937F86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29" creationId="{78F1D908-7433-4CCC-AD1F-D114029CB10E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30" creationId="{0B1BA9A2-CDE5-43A5-94BD-101EC860A1E1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31" creationId="{AEE54937-3A3F-4A13-A98C-0E66D92CC8A1}"/>
          </ac:graphicFrameMkLst>
        </pc:graphicFrameChg>
        <pc:graphicFrameChg chg="add del mod modGraphic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32" creationId="{9A15610F-86DF-4708-A54A-B9431AA72346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33" creationId="{FC7630DA-1C04-49B8-A8A0-5848286F4D38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34" creationId="{E4CBE673-ED3E-4EF5-A4A3-BF97AF2C40E6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35" creationId="{A5CA0816-E8B0-429A-A5D1-679F58685291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36" creationId="{8406CFBF-1B49-45D3-AEE3-FEB928CC9DC2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47" creationId="{40925BD9-EB66-46A4-ABBD-72AE9FA67723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48" creationId="{1C62E6B8-322C-4D23-AE68-90CA81284751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49" creationId="{A1030AEC-7A14-435F-8A74-CF395EF007E6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50" creationId="{50A95070-FB36-4FFD-903B-B98F99822805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51" creationId="{687B6848-FAEA-4C3E-916B-F24F59AB5B3F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63" creationId="{8B61964D-97A5-459D-B472-5BEFED7FAEC3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64" creationId="{090CC8C0-396E-48D5-BD7C-8D4AB2A0F5DE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65" creationId="{7F79C015-D3C2-4359-8276-4FE99CEA9B81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66" creationId="{DF32CAA1-A535-41E9-91FB-3D83EC7FF1C0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5:49.356" v="3097" actId="478"/>
          <ac:graphicFrameMkLst>
            <pc:docMk/>
            <pc:sldMk cId="36917022" sldId="360"/>
            <ac:graphicFrameMk id="67" creationId="{3A34C87C-E02F-4204-ABEF-CE7BA2904C74}"/>
          </ac:graphicFrameMkLst>
        </pc:graphicFrameChg>
        <pc:graphicFrameChg chg="add del">
          <ac:chgData name="Ed Moss" userId="37722af9-4b31-4bb5-b8c0-b86874b49c9e" providerId="ADAL" clId="{9446F2EA-3AC0-4500-AE36-728330951AA6}" dt="2019-12-16T16:00:10.772" v="337"/>
          <ac:graphicFrameMkLst>
            <pc:docMk/>
            <pc:sldMk cId="36917022" sldId="360"/>
            <ac:graphicFrameMk id="69" creationId="{71D4BDBD-2B64-4288-BD3E-D18B0F1F5FFD}"/>
          </ac:graphicFrameMkLst>
        </pc:graphicFrameChg>
        <pc:graphicFrameChg chg="add del">
          <ac:chgData name="Ed Moss" userId="37722af9-4b31-4bb5-b8c0-b86874b49c9e" providerId="ADAL" clId="{9446F2EA-3AC0-4500-AE36-728330951AA6}" dt="2019-12-16T16:00:10.772" v="337"/>
          <ac:graphicFrameMkLst>
            <pc:docMk/>
            <pc:sldMk cId="36917022" sldId="360"/>
            <ac:graphicFrameMk id="70" creationId="{02BDF218-E23A-425D-876D-21B2F98FE845}"/>
          </ac:graphicFrameMkLst>
        </pc:graphicFrameChg>
        <pc:cxnChg chg="add del mod">
          <ac:chgData name="Ed Moss" userId="37722af9-4b31-4bb5-b8c0-b86874b49c9e" providerId="ADAL" clId="{9446F2EA-3AC0-4500-AE36-728330951AA6}" dt="2019-12-19T14:05:49.356" v="3097" actId="478"/>
          <ac:cxnSpMkLst>
            <pc:docMk/>
            <pc:sldMk cId="36917022" sldId="360"/>
            <ac:cxnSpMk id="52" creationId="{A0D90A91-51C9-4D67-90C2-BC4943E724D2}"/>
          </ac:cxnSpMkLst>
        </pc:cxnChg>
        <pc:cxnChg chg="add del mod">
          <ac:chgData name="Ed Moss" userId="37722af9-4b31-4bb5-b8c0-b86874b49c9e" providerId="ADAL" clId="{9446F2EA-3AC0-4500-AE36-728330951AA6}" dt="2019-12-19T14:05:49.356" v="3097" actId="478"/>
          <ac:cxnSpMkLst>
            <pc:docMk/>
            <pc:sldMk cId="36917022" sldId="360"/>
            <ac:cxnSpMk id="68" creationId="{7B5E143F-6AEA-4C5A-B61C-56C69EAA68D3}"/>
          </ac:cxnSpMkLst>
        </pc:cxnChg>
      </pc:sldChg>
      <pc:sldChg chg="addSp delSp modSp">
        <pc:chgData name="Ed Moss" userId="37722af9-4b31-4bb5-b8c0-b86874b49c9e" providerId="ADAL" clId="{9446F2EA-3AC0-4500-AE36-728330951AA6}" dt="2019-12-16T15:54:09.961" v="299" actId="120"/>
        <pc:sldMkLst>
          <pc:docMk/>
          <pc:sldMk cId="1669721746" sldId="365"/>
        </pc:sldMkLst>
        <pc:spChg chg="mod">
          <ac:chgData name="Ed Moss" userId="37722af9-4b31-4bb5-b8c0-b86874b49c9e" providerId="ADAL" clId="{9446F2EA-3AC0-4500-AE36-728330951AA6}" dt="2019-12-16T15:51:15.204" v="268" actId="12788"/>
          <ac:spMkLst>
            <pc:docMk/>
            <pc:sldMk cId="1669721746" sldId="365"/>
            <ac:spMk id="2" creationId="{6F4E911C-32D7-483B-9734-BBE328BA1810}"/>
          </ac:spMkLst>
        </pc:spChg>
        <pc:spChg chg="mod">
          <ac:chgData name="Ed Moss" userId="37722af9-4b31-4bb5-b8c0-b86874b49c9e" providerId="ADAL" clId="{9446F2EA-3AC0-4500-AE36-728330951AA6}" dt="2019-12-16T15:51:12.191" v="267" actId="12788"/>
          <ac:spMkLst>
            <pc:docMk/>
            <pc:sldMk cId="1669721746" sldId="365"/>
            <ac:spMk id="11" creationId="{4FDB1184-B0DD-49E1-9A24-B7F95D60801B}"/>
          </ac:spMkLst>
        </pc:spChg>
        <pc:spChg chg="mod">
          <ac:chgData name="Ed Moss" userId="37722af9-4b31-4bb5-b8c0-b86874b49c9e" providerId="ADAL" clId="{9446F2EA-3AC0-4500-AE36-728330951AA6}" dt="2019-12-16T15:51:08.898" v="266" actId="12788"/>
          <ac:spMkLst>
            <pc:docMk/>
            <pc:sldMk cId="1669721746" sldId="365"/>
            <ac:spMk id="12" creationId="{32D25A9A-9F89-42CA-8BFA-C8E23B6C8106}"/>
          </ac:spMkLst>
        </pc:spChg>
        <pc:spChg chg="add del mod">
          <ac:chgData name="Ed Moss" userId="37722af9-4b31-4bb5-b8c0-b86874b49c9e" providerId="ADAL" clId="{9446F2EA-3AC0-4500-AE36-728330951AA6}" dt="2019-12-16T15:48:06.913" v="125" actId="478"/>
          <ac:spMkLst>
            <pc:docMk/>
            <pc:sldMk cId="1669721746" sldId="365"/>
            <ac:spMk id="13" creationId="{EDEE977A-5A39-4BB7-9380-8CD9F9D989F2}"/>
          </ac:spMkLst>
        </pc:spChg>
        <pc:spChg chg="mod">
          <ac:chgData name="Ed Moss" userId="37722af9-4b31-4bb5-b8c0-b86874b49c9e" providerId="ADAL" clId="{9446F2EA-3AC0-4500-AE36-728330951AA6}" dt="2019-12-16T15:54:09.961" v="299" actId="120"/>
          <ac:spMkLst>
            <pc:docMk/>
            <pc:sldMk cId="1669721746" sldId="365"/>
            <ac:spMk id="19" creationId="{5252A847-DE45-4FA3-A1F8-EEBEB845FF8E}"/>
          </ac:spMkLst>
        </pc:spChg>
        <pc:graphicFrameChg chg="mod">
          <ac:chgData name="Ed Moss" userId="37722af9-4b31-4bb5-b8c0-b86874b49c9e" providerId="ADAL" clId="{9446F2EA-3AC0-4500-AE36-728330951AA6}" dt="2019-12-16T15:51:08.898" v="266" actId="12788"/>
          <ac:graphicFrameMkLst>
            <pc:docMk/>
            <pc:sldMk cId="1669721746" sldId="365"/>
            <ac:graphicFrameMk id="6" creationId="{A24D3F63-9F1C-4C08-AD1A-5D56604D75AA}"/>
          </ac:graphicFrameMkLst>
        </pc:graphicFrameChg>
        <pc:graphicFrameChg chg="mod">
          <ac:chgData name="Ed Moss" userId="37722af9-4b31-4bb5-b8c0-b86874b49c9e" providerId="ADAL" clId="{9446F2EA-3AC0-4500-AE36-728330951AA6}" dt="2019-12-16T15:47:58.595" v="122" actId="12788"/>
          <ac:graphicFrameMkLst>
            <pc:docMk/>
            <pc:sldMk cId="1669721746" sldId="365"/>
            <ac:graphicFrameMk id="9" creationId="{A59F18F7-955F-4B62-B2E4-3309AE60C504}"/>
          </ac:graphicFrameMkLst>
        </pc:graphicFrameChg>
        <pc:graphicFrameChg chg="add del mod">
          <ac:chgData name="Ed Moss" userId="37722af9-4b31-4bb5-b8c0-b86874b49c9e" providerId="ADAL" clId="{9446F2EA-3AC0-4500-AE36-728330951AA6}" dt="2019-12-16T15:51:15.204" v="268" actId="12788"/>
          <ac:graphicFrameMkLst>
            <pc:docMk/>
            <pc:sldMk cId="1669721746" sldId="365"/>
            <ac:graphicFrameMk id="10" creationId="{93ACF754-69B5-4A14-8357-7EFDD7990454}"/>
          </ac:graphicFrameMkLst>
        </pc:graphicFrameChg>
      </pc:sldChg>
      <pc:sldChg chg="modSp">
        <pc:chgData name="Ed Moss" userId="37722af9-4b31-4bb5-b8c0-b86874b49c9e" providerId="ADAL" clId="{9446F2EA-3AC0-4500-AE36-728330951AA6}" dt="2019-12-19T14:11:51.086" v="3459" actId="20577"/>
        <pc:sldMkLst>
          <pc:docMk/>
          <pc:sldMk cId="332354265" sldId="366"/>
        </pc:sldMkLst>
        <pc:spChg chg="mod">
          <ac:chgData name="Ed Moss" userId="37722af9-4b31-4bb5-b8c0-b86874b49c9e" providerId="ADAL" clId="{9446F2EA-3AC0-4500-AE36-728330951AA6}" dt="2019-12-19T14:11:51.086" v="3459" actId="20577"/>
          <ac:spMkLst>
            <pc:docMk/>
            <pc:sldMk cId="332354265" sldId="366"/>
            <ac:spMk id="19" creationId="{5252A847-DE45-4FA3-A1F8-EEBEB845FF8E}"/>
          </ac:spMkLst>
        </pc:spChg>
      </pc:sldChg>
      <pc:sldChg chg="del">
        <pc:chgData name="Ed Moss" userId="37722af9-4b31-4bb5-b8c0-b86874b49c9e" providerId="ADAL" clId="{9446F2EA-3AC0-4500-AE36-728330951AA6}" dt="2019-12-16T16:01:45.169" v="364" actId="47"/>
        <pc:sldMkLst>
          <pc:docMk/>
          <pc:sldMk cId="2307122408" sldId="367"/>
        </pc:sldMkLst>
      </pc:sldChg>
      <pc:sldChg chg="addSp delSp modSp">
        <pc:chgData name="Ed Moss" userId="37722af9-4b31-4bb5-b8c0-b86874b49c9e" providerId="ADAL" clId="{9446F2EA-3AC0-4500-AE36-728330951AA6}" dt="2019-12-19T14:05:58.887" v="3099" actId="478"/>
        <pc:sldMkLst>
          <pc:docMk/>
          <pc:sldMk cId="3468712326" sldId="368"/>
        </pc:sldMkLst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10" creationId="{C5D81698-E7CF-4795-87DE-2A37FD7F9CC9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11" creationId="{8531927C-1FDC-433A-A602-F4EB0E8DB7A2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13" creationId="{12EC273E-6EF8-4033-B4B0-EA09BE7FA3A1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14" creationId="{236CD765-0E45-4815-8AC2-F225616DB9D1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15" creationId="{0BBCB544-2B62-46A2-A969-7C5FFC8B4ACE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16" creationId="{8AC9EA7F-4CAF-46DA-B250-B7CF14FA7D5A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17" creationId="{7B77586E-2EFC-425A-AB74-BC8739953C9E}"/>
          </ac:spMkLst>
        </pc:spChg>
        <pc:spChg chg="mod">
          <ac:chgData name="Ed Moss" userId="37722af9-4b31-4bb5-b8c0-b86874b49c9e" providerId="ADAL" clId="{9446F2EA-3AC0-4500-AE36-728330951AA6}" dt="2019-12-16T16:10:06.475" v="405" actId="6549"/>
          <ac:spMkLst>
            <pc:docMk/>
            <pc:sldMk cId="3468712326" sldId="368"/>
            <ac:spMk id="19" creationId="{5252A847-DE45-4FA3-A1F8-EEBEB845FF8E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0" creationId="{862F5102-ADB0-477B-A058-4DB76629D925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1" creationId="{9785953B-CE38-4606-9FF6-8EAF631D70EF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2" creationId="{DBDCD7AD-E5D8-47E6-8074-2685A0C60E1B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3" creationId="{02B79946-D40D-4553-8F9C-308CBA932994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4" creationId="{ABDBC666-DB48-4E9B-A124-FA92DB5A3FD1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5" creationId="{249A7C61-F9A5-41BA-BD9B-1E2F75D6F3C8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6" creationId="{2A64E216-D7BD-4A61-AA31-D48922559696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7" creationId="{D50AB986-A187-4E86-859A-36E0F1B45457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28" creationId="{7F535C5D-8256-401E-837F-183E567CEC4C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37" creationId="{733C7BBB-ACFC-4C4D-B340-A166D2429D1A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38" creationId="{570A52A9-109B-4B67-AD76-307A4913CCBA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39" creationId="{883FC323-4128-491B-A6E9-DD7DC4FB73B3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40" creationId="{0E22EF35-309B-43B6-97FA-6D2D4FDCE7C8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41" creationId="{6C63F467-66D2-46AE-82D5-DE3680380804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42" creationId="{4502DB8C-8EBA-4D12-9AD6-3BD05FB1D1E0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43" creationId="{82D8FB53-F894-4787-83A3-31BCE3E6B23D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44" creationId="{E263A6E3-76B0-40A3-8504-2801607C1EF3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45" creationId="{7A2C31C3-D871-414E-86C3-E5BC880855A4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46" creationId="{C5979237-1041-449A-A102-2B90C4DF4CB4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53" creationId="{A93C2A0A-7401-4C89-BFC6-C978D7E9BDD7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54" creationId="{7ABE8B67-CC57-4E1C-9DAD-138CEBC7C0A1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55" creationId="{B67E44B6-CEF6-4C73-9D1C-32A886C1E8E0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56" creationId="{58F6BDE7-995F-4FFF-8F1E-BF2C82306125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57" creationId="{93C42B28-9D1E-4E26-9ED7-B64D468F6FCE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58" creationId="{00D123CF-0D3B-4483-8524-CF75D48E4702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59" creationId="{63DB8BEF-9EFF-470F-9C1B-B8F326ACADD0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60" creationId="{5FAB2C29-97AB-41FB-85FE-8A9E2D7BA65F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61" creationId="{BE3072DE-3E84-459A-A504-04AB3B94F74E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62" creationId="{A687D40E-4B78-47D1-AE16-0332141065F9}"/>
          </ac:spMkLst>
        </pc:spChg>
        <pc:spChg chg="add del">
          <ac:chgData name="Ed Moss" userId="37722af9-4b31-4bb5-b8c0-b86874b49c9e" providerId="ADAL" clId="{9446F2EA-3AC0-4500-AE36-728330951AA6}" dt="2019-12-19T14:05:58.887" v="3099" actId="478"/>
          <ac:spMkLst>
            <pc:docMk/>
            <pc:sldMk cId="3468712326" sldId="368"/>
            <ac:spMk id="69" creationId="{674CCBC1-8B95-4923-9660-9AB4506F86D0}"/>
          </ac:spMkLst>
        </pc:sp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9" creationId="{D9E8120D-7961-4372-B097-284086CA5881}"/>
          </ac:graphicFrameMkLst>
        </pc:graphicFrameChg>
        <pc:graphicFrameChg chg="add del">
          <ac:chgData name="Ed Moss" userId="37722af9-4b31-4bb5-b8c0-b86874b49c9e" providerId="ADAL" clId="{9446F2EA-3AC0-4500-AE36-728330951AA6}" dt="2019-12-16T16:10:02.193" v="403" actId="478"/>
          <ac:graphicFrameMkLst>
            <pc:docMk/>
            <pc:sldMk cId="3468712326" sldId="368"/>
            <ac:graphicFrameMk id="12" creationId="{99E722DA-58B0-41E5-AD37-34AF3339686F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29" creationId="{1FE1F9F9-3AC2-4169-B841-16FEF44A7C8E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30" creationId="{FCB6C486-B756-4973-A9A9-42EC291233F4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31" creationId="{51DA8EEC-7E1D-439A-B15C-EFB892F5AEFC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32" creationId="{674B5508-062C-4564-88F7-7ECA80F84DCB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33" creationId="{6D35F593-BF9E-4EFA-9D83-9204B11A39FF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34" creationId="{1FAC41C1-FCB3-4814-847C-8E974E51AAC8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35" creationId="{D2B881B8-2524-46CD-B31A-0CE521A43543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36" creationId="{0E722EB0-849F-479D-87FB-8136E7FB5AD2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47" creationId="{E955CED5-3D8A-4BDB-88E7-4E97F86D9A1B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48" creationId="{EA357B6C-3947-4EA1-BE0D-BCF006BAEC36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49" creationId="{255F2120-6E8F-4BA1-9DF9-C908916093BE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50" creationId="{E2C59D8E-490B-400C-9495-AC71FF7D1D7E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51" creationId="{27039815-564F-48FB-8637-056BC53E8741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63" creationId="{846A8AFE-FFDF-4317-87A1-12353E64F1FA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64" creationId="{5D25147E-8199-4872-96A7-253AF17040D2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65" creationId="{62E32366-6E38-44E3-9D3F-702148E1D0BF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66" creationId="{8832F36E-F5E1-42AC-8921-36DC949856A9}"/>
          </ac:graphicFrameMkLst>
        </pc:graphicFrameChg>
        <pc:graphicFrameChg chg="add del">
          <ac:chgData name="Ed Moss" userId="37722af9-4b31-4bb5-b8c0-b86874b49c9e" providerId="ADAL" clId="{9446F2EA-3AC0-4500-AE36-728330951AA6}" dt="2019-12-19T14:05:58.887" v="3099" actId="478"/>
          <ac:graphicFrameMkLst>
            <pc:docMk/>
            <pc:sldMk cId="3468712326" sldId="368"/>
            <ac:graphicFrameMk id="67" creationId="{34C51E27-1B58-4550-BBF3-B7B5E9801252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09:28:45" v="556"/>
          <ac:graphicFrameMkLst>
            <pc:docMk/>
            <pc:sldMk cId="3468712326" sldId="368"/>
            <ac:graphicFrameMk id="70" creationId="{4029AFD7-A304-48D5-8C36-BB5A34B424D4}"/>
          </ac:graphicFrameMkLst>
        </pc:graphicFrameChg>
        <pc:cxnChg chg="add del">
          <ac:chgData name="Ed Moss" userId="37722af9-4b31-4bb5-b8c0-b86874b49c9e" providerId="ADAL" clId="{9446F2EA-3AC0-4500-AE36-728330951AA6}" dt="2019-12-19T14:05:58.887" v="3099" actId="478"/>
          <ac:cxnSpMkLst>
            <pc:docMk/>
            <pc:sldMk cId="3468712326" sldId="368"/>
            <ac:cxnSpMk id="52" creationId="{5AAD1F40-2326-4883-8798-26C60BB15CAC}"/>
          </ac:cxnSpMkLst>
        </pc:cxnChg>
        <pc:cxnChg chg="add del">
          <ac:chgData name="Ed Moss" userId="37722af9-4b31-4bb5-b8c0-b86874b49c9e" providerId="ADAL" clId="{9446F2EA-3AC0-4500-AE36-728330951AA6}" dt="2019-12-19T14:05:58.887" v="3099" actId="478"/>
          <ac:cxnSpMkLst>
            <pc:docMk/>
            <pc:sldMk cId="3468712326" sldId="368"/>
            <ac:cxnSpMk id="68" creationId="{B4220B05-A1DC-403F-BA0B-6A36B37172EA}"/>
          </ac:cxnSpMkLst>
        </pc:cxnChg>
      </pc:sldChg>
      <pc:sldChg chg="del">
        <pc:chgData name="Ed Moss" userId="37722af9-4b31-4bb5-b8c0-b86874b49c9e" providerId="ADAL" clId="{9446F2EA-3AC0-4500-AE36-728330951AA6}" dt="2019-12-16T16:15:38.980" v="521" actId="47"/>
        <pc:sldMkLst>
          <pc:docMk/>
          <pc:sldMk cId="246077321" sldId="369"/>
        </pc:sldMkLst>
      </pc:sldChg>
      <pc:sldChg chg="addSp delSp modSp">
        <pc:chgData name="Ed Moss" userId="37722af9-4b31-4bb5-b8c0-b86874b49c9e" providerId="ADAL" clId="{9446F2EA-3AC0-4500-AE36-728330951AA6}" dt="2019-12-19T14:06:09.426" v="3101" actId="478"/>
        <pc:sldMkLst>
          <pc:docMk/>
          <pc:sldMk cId="1000488525" sldId="370"/>
        </pc:sldMkLst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11" creationId="{D088CFD5-E3BF-4B05-98D4-3CF7F66E979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12" creationId="{68A2F83C-3220-4223-A92F-14D466DF1721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13" creationId="{C0A38662-1230-44F1-8E3A-5FBE0AE96620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14" creationId="{30457231-456A-4B5C-96ED-AF8D4BF8A4C6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15" creationId="{872FC8DB-37A9-41E6-AC4C-225B5906711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16" creationId="{D7F7CD5D-4463-4B27-93B6-EB6BA56B633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17" creationId="{0F77DB5F-1C3C-4BC0-BF0E-ADC3F307A290}"/>
          </ac:spMkLst>
        </pc:spChg>
        <pc:spChg chg="mod">
          <ac:chgData name="Ed Moss" userId="37722af9-4b31-4bb5-b8c0-b86874b49c9e" providerId="ADAL" clId="{9446F2EA-3AC0-4500-AE36-728330951AA6}" dt="2019-12-17T09:25:26.239" v="528" actId="120"/>
          <ac:spMkLst>
            <pc:docMk/>
            <pc:sldMk cId="1000488525" sldId="370"/>
            <ac:spMk id="19" creationId="{5252A847-DE45-4FA3-A1F8-EEBEB845FF8E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0" creationId="{A8F1C386-4104-4DE4-BF46-D88E0DD3BFDC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1" creationId="{32F56B4A-2E29-4CD5-9DD3-26CF20F80556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2" creationId="{6BD9A0F5-4317-4088-99FF-8C64A33D145A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3" creationId="{E9CFBCD4-0539-4D46-8C6F-8F585D746547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4" creationId="{2814B206-F6E7-42E2-AD34-5AD612A9DE09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5" creationId="{BD43C1AD-2A52-4677-8955-E02B4304A6D2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6" creationId="{7F1760D8-792F-4620-ACFB-DBCD28AF928D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7" creationId="{FFC547C2-D685-4972-8348-9D835D796978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28" creationId="{0522EAA2-3F35-46BF-8C48-E5CEC9470E12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37" creationId="{3F48098B-C6B4-40CC-915B-5FF7AF137106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38" creationId="{58036E22-B709-4C85-831B-4509C3783A32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39" creationId="{2873EB77-EB17-4D01-897C-FE34C195C67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40" creationId="{5618F920-B59D-455E-8D7D-CE53E9897C15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41" creationId="{C8CE0A42-F55E-4030-9B9F-464C42B9F98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42" creationId="{73148B57-5D0C-4103-AAB8-8DDAA5C3A537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43" creationId="{469FFC00-75FD-4C71-B5DD-E7D03CCC7025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44" creationId="{A68BDA88-2DE1-48F2-BA33-9FF7ACBBE002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45" creationId="{7A99C9FF-1FF7-49DF-B694-01D586EB92ED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46" creationId="{524BED1A-D376-45F6-AB21-D6D94465C55C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53" creationId="{D844F942-DAFC-4F53-95DF-9C5BCCE69740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54" creationId="{0D5A6EDB-6ECC-4937-BF31-9A54535B94F1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55" creationId="{CC8D0515-06DF-419F-A344-5092BDA395D8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56" creationId="{8A53FD6E-9165-424C-9F3E-DF17A8F1FA5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57" creationId="{950BD97D-C73D-4D35-BA1F-A06F6AB6E34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58" creationId="{144E7B57-DA6A-4F66-A94D-8E8F2D082704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59" creationId="{F64DB2DF-3A13-4F94-BEAA-22BDCE61A58D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60" creationId="{8A918F44-FA49-4572-9BB5-DCF3A20A69D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61" creationId="{FB33DFB0-DD71-4CE2-B490-51A54AFA1C9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62" creationId="{26E432F0-4622-4812-AAC2-6144E93A85BF}"/>
          </ac:spMkLst>
        </pc:spChg>
        <pc:spChg chg="add del">
          <ac:chgData name="Ed Moss" userId="37722af9-4b31-4bb5-b8c0-b86874b49c9e" providerId="ADAL" clId="{9446F2EA-3AC0-4500-AE36-728330951AA6}" dt="2019-12-19T14:06:09.426" v="3101" actId="478"/>
          <ac:spMkLst>
            <pc:docMk/>
            <pc:sldMk cId="1000488525" sldId="370"/>
            <ac:spMk id="69" creationId="{BE024CBB-9B44-44E4-8B08-0F21B84E22AA}"/>
          </ac:spMkLst>
        </pc:sp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9" creationId="{3954AB27-45F2-41A2-83AE-4EBAE153E430}"/>
          </ac:graphicFrameMkLst>
        </pc:graphicFrameChg>
        <pc:graphicFrameChg chg="mod modGraphic">
          <ac:chgData name="Ed Moss" userId="37722af9-4b31-4bb5-b8c0-b86874b49c9e" providerId="ADAL" clId="{9446F2EA-3AC0-4500-AE36-728330951AA6}" dt="2019-12-17T09:53:46.854" v="1178" actId="20577"/>
          <ac:graphicFrameMkLst>
            <pc:docMk/>
            <pc:sldMk cId="1000488525" sldId="370"/>
            <ac:graphicFrameMk id="10" creationId="{7A68B140-C7B6-4DFA-AD5E-EA1C08B59FF9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29" creationId="{DDAC03A0-618E-4F92-B42E-D439BEC2ED33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30" creationId="{13E9BB70-0164-4A55-AB41-66A698AB1930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31" creationId="{A7245C94-BCD3-4850-9785-B7094BD76147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32" creationId="{336D1D29-6B8F-4802-8D05-08A66E172B09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33" creationId="{40E0D7FE-CC67-45F6-A24E-CD3711AD2D85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34" creationId="{2D0F0E3B-91C8-453A-A398-1367454C3EA1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35" creationId="{1A61DFAB-4834-4FF9-B61C-187ED69569F1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36" creationId="{1FD78078-FABA-41D2-990F-9741974A38F9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47" creationId="{687049BD-8D0F-4BAC-8CA1-D0B4C852A43A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48" creationId="{27ABB857-95D0-41B5-9FDB-2BA51EB42028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49" creationId="{D8E49466-C392-450D-8BB8-DF5F38296E2B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50" creationId="{FBAFEE9C-5A3A-49BA-B118-1C85E46A92D3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51" creationId="{9A883CA9-ECFA-4D1B-AB7E-6464337761CD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63" creationId="{6FACEE24-431D-44FD-979F-B92DC7EF026A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64" creationId="{7002587D-0F49-41B3-9186-B79E411A3E6E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65" creationId="{280FA94E-2037-43F6-B689-907CA4C45A8E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66" creationId="{26140250-1D4D-48C3-84B0-38429924A947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09.426" v="3101" actId="478"/>
          <ac:graphicFrameMkLst>
            <pc:docMk/>
            <pc:sldMk cId="1000488525" sldId="370"/>
            <ac:graphicFrameMk id="67" creationId="{7182ABC7-2C3C-497F-A570-62F01C3178EF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09:46:31.476" v="1084" actId="20577"/>
          <ac:graphicFrameMkLst>
            <pc:docMk/>
            <pc:sldMk cId="1000488525" sldId="370"/>
            <ac:graphicFrameMk id="70" creationId="{DBC1DF22-7239-4699-97BC-9E2E1BE92871}"/>
          </ac:graphicFrameMkLst>
        </pc:graphicFrameChg>
        <pc:cxnChg chg="add del">
          <ac:chgData name="Ed Moss" userId="37722af9-4b31-4bb5-b8c0-b86874b49c9e" providerId="ADAL" clId="{9446F2EA-3AC0-4500-AE36-728330951AA6}" dt="2019-12-19T14:06:09.426" v="3101" actId="478"/>
          <ac:cxnSpMkLst>
            <pc:docMk/>
            <pc:sldMk cId="1000488525" sldId="370"/>
            <ac:cxnSpMk id="52" creationId="{029749DF-3366-4F7B-A479-9C85503464E6}"/>
          </ac:cxnSpMkLst>
        </pc:cxnChg>
        <pc:cxnChg chg="add del">
          <ac:chgData name="Ed Moss" userId="37722af9-4b31-4bb5-b8c0-b86874b49c9e" providerId="ADAL" clId="{9446F2EA-3AC0-4500-AE36-728330951AA6}" dt="2019-12-19T14:06:09.426" v="3101" actId="478"/>
          <ac:cxnSpMkLst>
            <pc:docMk/>
            <pc:sldMk cId="1000488525" sldId="370"/>
            <ac:cxnSpMk id="68" creationId="{AA8CDC38-FC5D-4010-B7D6-BD3CAF30F5A2}"/>
          </ac:cxnSpMkLst>
        </pc:cxnChg>
      </pc:sldChg>
      <pc:sldChg chg="addSp delSp modSp">
        <pc:chgData name="Ed Moss" userId="37722af9-4b31-4bb5-b8c0-b86874b49c9e" providerId="ADAL" clId="{9446F2EA-3AC0-4500-AE36-728330951AA6}" dt="2019-12-17T10:41:35.259" v="1310" actId="242"/>
        <pc:sldMkLst>
          <pc:docMk/>
          <pc:sldMk cId="416032478" sldId="371"/>
        </pc:sldMkLst>
        <pc:spChg chg="add del mod">
          <ac:chgData name="Ed Moss" userId="37722af9-4b31-4bb5-b8c0-b86874b49c9e" providerId="ADAL" clId="{9446F2EA-3AC0-4500-AE36-728330951AA6}" dt="2019-12-17T09:49:00.957" v="1106" actId="478"/>
          <ac:spMkLst>
            <pc:docMk/>
            <pc:sldMk cId="416032478" sldId="371"/>
            <ac:spMk id="2" creationId="{8C6EE50A-1B93-4C37-91CB-C0B3C9CF2AB7}"/>
          </ac:spMkLst>
        </pc:spChg>
        <pc:spChg chg="mod">
          <ac:chgData name="Ed Moss" userId="37722af9-4b31-4bb5-b8c0-b86874b49c9e" providerId="ADAL" clId="{9446F2EA-3AC0-4500-AE36-728330951AA6}" dt="2019-12-17T09:25:30.248" v="529" actId="120"/>
          <ac:spMkLst>
            <pc:docMk/>
            <pc:sldMk cId="416032478" sldId="371"/>
            <ac:spMk id="19" creationId="{5252A847-DE45-4FA3-A1F8-EEBEB845FF8E}"/>
          </ac:spMkLst>
        </pc:spChg>
        <pc:spChg chg="add del mod">
          <ac:chgData name="Ed Moss" userId="37722af9-4b31-4bb5-b8c0-b86874b49c9e" providerId="ADAL" clId="{9446F2EA-3AC0-4500-AE36-728330951AA6}" dt="2019-12-17T09:49:00.957" v="1106" actId="478"/>
          <ac:spMkLst>
            <pc:docMk/>
            <pc:sldMk cId="416032478" sldId="371"/>
            <ac:spMk id="21" creationId="{0AE25D2D-6353-4486-9B70-7A17F93CD13B}"/>
          </ac:spMkLst>
        </pc:spChg>
        <pc:graphicFrameChg chg="mod modGraphic">
          <ac:chgData name="Ed Moss" userId="37722af9-4b31-4bb5-b8c0-b86874b49c9e" providerId="ADAL" clId="{9446F2EA-3AC0-4500-AE36-728330951AA6}" dt="2019-12-17T10:41:21.872" v="1307" actId="242"/>
          <ac:graphicFrameMkLst>
            <pc:docMk/>
            <pc:sldMk cId="416032478" sldId="371"/>
            <ac:graphicFrameMk id="9" creationId="{96D4B8BC-E128-4451-876B-6911ECBDC210}"/>
          </ac:graphicFrameMkLst>
        </pc:graphicFrameChg>
        <pc:graphicFrameChg chg="del modGraphic">
          <ac:chgData name="Ed Moss" userId="37722af9-4b31-4bb5-b8c0-b86874b49c9e" providerId="ADAL" clId="{9446F2EA-3AC0-4500-AE36-728330951AA6}" dt="2019-12-17T09:37:56.009" v="689" actId="478"/>
          <ac:graphicFrameMkLst>
            <pc:docMk/>
            <pc:sldMk cId="416032478" sldId="371"/>
            <ac:graphicFrameMk id="10" creationId="{7A68B140-C7B6-4DFA-AD5E-EA1C08B59FF9}"/>
          </ac:graphicFrameMkLst>
        </pc:graphicFrameChg>
        <pc:graphicFrameChg chg="del mod modGraphic">
          <ac:chgData name="Ed Moss" userId="37722af9-4b31-4bb5-b8c0-b86874b49c9e" providerId="ADAL" clId="{9446F2EA-3AC0-4500-AE36-728330951AA6}" dt="2019-12-17T09:53:13.560" v="1175" actId="478"/>
          <ac:graphicFrameMkLst>
            <pc:docMk/>
            <pc:sldMk cId="416032478" sldId="371"/>
            <ac:graphicFrameMk id="11" creationId="{108D6836-C1CC-4ED9-8442-6F31CA5DD7F6}"/>
          </ac:graphicFrameMkLst>
        </pc:graphicFrameChg>
        <pc:graphicFrameChg chg="del mod modGraphic">
          <ac:chgData name="Ed Moss" userId="37722af9-4b31-4bb5-b8c0-b86874b49c9e" providerId="ADAL" clId="{9446F2EA-3AC0-4500-AE36-728330951AA6}" dt="2019-12-17T09:47:15.921" v="1089" actId="478"/>
          <ac:graphicFrameMkLst>
            <pc:docMk/>
            <pc:sldMk cId="416032478" sldId="371"/>
            <ac:graphicFrameMk id="12" creationId="{70179CBB-658E-4DD2-89B2-16789818F81D}"/>
          </ac:graphicFrameMkLst>
        </pc:graphicFrameChg>
        <pc:graphicFrameChg chg="del mod modGraphic">
          <ac:chgData name="Ed Moss" userId="37722af9-4b31-4bb5-b8c0-b86874b49c9e" providerId="ADAL" clId="{9446F2EA-3AC0-4500-AE36-728330951AA6}" dt="2019-12-17T09:53:13.560" v="1175" actId="478"/>
          <ac:graphicFrameMkLst>
            <pc:docMk/>
            <pc:sldMk cId="416032478" sldId="371"/>
            <ac:graphicFrameMk id="13" creationId="{BCA22296-29BA-43FD-8C34-6AA98491614C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09:52:53.222" v="1169" actId="20577"/>
          <ac:graphicFrameMkLst>
            <pc:docMk/>
            <pc:sldMk cId="416032478" sldId="371"/>
            <ac:graphicFrameMk id="14" creationId="{F7FF8AEB-DEFB-4F77-83B0-54BB60A76337}"/>
          </ac:graphicFrameMkLst>
        </pc:graphicFrameChg>
        <pc:graphicFrameChg chg="add modGraphic">
          <ac:chgData name="Ed Moss" userId="37722af9-4b31-4bb5-b8c0-b86874b49c9e" providerId="ADAL" clId="{9446F2EA-3AC0-4500-AE36-728330951AA6}" dt="2019-12-17T09:49:36.412" v="1133" actId="20577"/>
          <ac:graphicFrameMkLst>
            <pc:docMk/>
            <pc:sldMk cId="416032478" sldId="371"/>
            <ac:graphicFrameMk id="15" creationId="{70F9E01C-37CD-4AE3-A793-891F084D6DB2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0:41:32.247" v="1309" actId="242"/>
          <ac:graphicFrameMkLst>
            <pc:docMk/>
            <pc:sldMk cId="416032478" sldId="371"/>
            <ac:graphicFrameMk id="16" creationId="{A07CEAAB-B917-4EDF-8B2F-6418D59B8B45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0:41:35.259" v="1310" actId="242"/>
          <ac:graphicFrameMkLst>
            <pc:docMk/>
            <pc:sldMk cId="416032478" sldId="371"/>
            <ac:graphicFrameMk id="17" creationId="{A77EF21D-A7FF-4AE6-BFEF-C61C40796D66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0:41:28.826" v="1308" actId="242"/>
          <ac:graphicFrameMkLst>
            <pc:docMk/>
            <pc:sldMk cId="416032478" sldId="371"/>
            <ac:graphicFrameMk id="20" creationId="{23CE3285-2F55-4C7C-896B-DEB1ECBE1E06}"/>
          </ac:graphicFrameMkLst>
        </pc:graphicFrameChg>
      </pc:sldChg>
      <pc:sldChg chg="addSp delSp modSp del">
        <pc:chgData name="Ed Moss" userId="37722af9-4b31-4bb5-b8c0-b86874b49c9e" providerId="ADAL" clId="{9446F2EA-3AC0-4500-AE36-728330951AA6}" dt="2019-12-17T10:47:15.383" v="1352" actId="47"/>
        <pc:sldMkLst>
          <pc:docMk/>
          <pc:sldMk cId="957110333" sldId="372"/>
        </pc:sldMkLst>
        <pc:spChg chg="mod">
          <ac:chgData name="Ed Moss" userId="37722af9-4b31-4bb5-b8c0-b86874b49c9e" providerId="ADAL" clId="{9446F2EA-3AC0-4500-AE36-728330951AA6}" dt="2019-12-17T09:58:56.646" v="1225" actId="120"/>
          <ac:spMkLst>
            <pc:docMk/>
            <pc:sldMk cId="957110333" sldId="372"/>
            <ac:spMk id="19" creationId="{5252A847-DE45-4FA3-A1F8-EEBEB845FF8E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23" creationId="{E5B5291E-33EC-4E6D-A941-7758E902458E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24" creationId="{FA9C03CF-A317-4BA5-A1EB-FF37B98DDD94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25" creationId="{7FFF0364-4FCE-405A-B7BF-4FC9F1FCA42C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26" creationId="{B0959E82-43FF-4E33-AA47-6B37FB0D6DC3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27" creationId="{006BD85F-7D8F-4BA1-9C79-45298E3DE37A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28" creationId="{79A0D64B-0C40-4FDD-B50F-E748039C4F1C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29" creationId="{A8A72265-E376-4949-B2F1-1A1354CBEEA1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0" creationId="{E7779139-3500-4E9F-8022-61419A589270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1" creationId="{7C5C8762-DAD3-42F3-BE4F-05ACF3F6B3D3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2" creationId="{2C465D3A-C49F-4A16-A3D7-3C89F39AE5BD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3" creationId="{1347A1D8-D772-496F-B0F1-014100FF7A0B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4" creationId="{D01D70E8-4B1C-416E-8831-B9A2BFE409F2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5" creationId="{2C4257DF-DDDB-4EB7-90B0-1565468F3B1C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6" creationId="{517C19A6-A6E9-4C0A-BD19-2D84CABDED7A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7" creationId="{08ED119A-FA49-4B55-A663-E9818BB63912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38" creationId="{976BD657-A362-4C2B-8775-909FB507AB46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47" creationId="{AD0D092C-D8CF-4276-A604-8C5F4ADD8239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48" creationId="{29886452-79DF-4FA6-B8AE-5A8B5EE9313F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49" creationId="{B2FFD38D-5224-4971-97DD-3147EE9E535B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50" creationId="{A54A968E-550C-4D9F-A0DB-F81A4242BEE6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51" creationId="{A2640041-4383-4568-A4CE-6E5E248779B8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52" creationId="{6C163A42-D2F3-4AAE-BF0C-6A4D3D0DF753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53" creationId="{672647B9-7A27-4671-928F-5BDCEE4E39D3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54" creationId="{90AC8C5C-4809-4E18-923A-2304BA5C4227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55" creationId="{C9B7C8A5-46AD-42A9-9522-23705A106269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56" creationId="{D7FE3BF0-3513-4B7E-B8CC-FBA7605DBBEF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63" creationId="{23393475-9982-4582-A31E-F1FA0BFB119E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64" creationId="{63C2C280-0936-48A3-B2A4-AEBF9DA5277B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65" creationId="{2BFB2FB9-2D79-4FBD-801E-3DF40ABD530A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66" creationId="{84AC08D5-179E-44CC-A438-FACA43986924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67" creationId="{441D9DEA-A9E1-493F-BCD1-DEED085AD432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68" creationId="{2B960148-90A2-4A99-8B44-1EC5C13D8584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69" creationId="{7852A0C8-6876-44CE-89F7-844ED838A962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70" creationId="{09DD26E4-822D-4EB5-800B-003D6A2A6678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71" creationId="{131C29D2-52CF-4316-89AD-7BEC1B33988D}"/>
          </ac:spMkLst>
        </pc:spChg>
        <pc:spChg chg="add">
          <ac:chgData name="Ed Moss" userId="37722af9-4b31-4bb5-b8c0-b86874b49c9e" providerId="ADAL" clId="{9446F2EA-3AC0-4500-AE36-728330951AA6}" dt="2019-12-16T15:10:53.408" v="6"/>
          <ac:spMkLst>
            <pc:docMk/>
            <pc:sldMk cId="957110333" sldId="372"/>
            <ac:spMk id="72" creationId="{A51162F9-BA49-4484-A0E6-F3D5600DA8B5}"/>
          </ac:spMkLst>
        </pc:spChg>
        <pc:spChg chg="add">
          <ac:chgData name="Ed Moss" userId="37722af9-4b31-4bb5-b8c0-b86874b49c9e" providerId="ADAL" clId="{9446F2EA-3AC0-4500-AE36-728330951AA6}" dt="2019-12-16T15:12:54.562" v="16"/>
          <ac:spMkLst>
            <pc:docMk/>
            <pc:sldMk cId="957110333" sldId="372"/>
            <ac:spMk id="79" creationId="{A22D91B5-F6D7-4659-BB3F-86E2EAAA54F4}"/>
          </ac:spMkLst>
        </pc:spChg>
        <pc:spChg chg="add mod topLvl">
          <ac:chgData name="Ed Moss" userId="37722af9-4b31-4bb5-b8c0-b86874b49c9e" providerId="ADAL" clId="{9446F2EA-3AC0-4500-AE36-728330951AA6}" dt="2019-12-17T10:45:19.308" v="1329" actId="165"/>
          <ac:spMkLst>
            <pc:docMk/>
            <pc:sldMk cId="957110333" sldId="372"/>
            <ac:spMk id="80" creationId="{1A834F2E-55AB-4F65-A4BC-E41353D1DC14}"/>
          </ac:spMkLst>
        </pc:spChg>
        <pc:spChg chg="add del mod">
          <ac:chgData name="Ed Moss" userId="37722af9-4b31-4bb5-b8c0-b86874b49c9e" providerId="ADAL" clId="{9446F2EA-3AC0-4500-AE36-728330951AA6}" dt="2019-12-17T09:59:23.359" v="1235" actId="478"/>
          <ac:spMkLst>
            <pc:docMk/>
            <pc:sldMk cId="957110333" sldId="372"/>
            <ac:spMk id="81" creationId="{AFB83CA5-AC9A-4C97-AD35-9996F538463B}"/>
          </ac:spMkLst>
        </pc:spChg>
        <pc:spChg chg="add mod topLvl">
          <ac:chgData name="Ed Moss" userId="37722af9-4b31-4bb5-b8c0-b86874b49c9e" providerId="ADAL" clId="{9446F2EA-3AC0-4500-AE36-728330951AA6}" dt="2019-12-17T10:45:19.308" v="1329" actId="165"/>
          <ac:spMkLst>
            <pc:docMk/>
            <pc:sldMk cId="957110333" sldId="372"/>
            <ac:spMk id="82" creationId="{BA0F7960-5322-4D71-B3BE-57759E311196}"/>
          </ac:spMkLst>
        </pc:spChg>
        <pc:spChg chg="add mod topLvl">
          <ac:chgData name="Ed Moss" userId="37722af9-4b31-4bb5-b8c0-b86874b49c9e" providerId="ADAL" clId="{9446F2EA-3AC0-4500-AE36-728330951AA6}" dt="2019-12-17T10:45:19.308" v="1329" actId="165"/>
          <ac:spMkLst>
            <pc:docMk/>
            <pc:sldMk cId="957110333" sldId="372"/>
            <ac:spMk id="83" creationId="{AF161623-ACD2-44CC-83E4-2F14306D65F2}"/>
          </ac:spMkLst>
        </pc:spChg>
        <pc:spChg chg="add mod topLvl">
          <ac:chgData name="Ed Moss" userId="37722af9-4b31-4bb5-b8c0-b86874b49c9e" providerId="ADAL" clId="{9446F2EA-3AC0-4500-AE36-728330951AA6}" dt="2019-12-17T10:45:19.308" v="1329" actId="165"/>
          <ac:spMkLst>
            <pc:docMk/>
            <pc:sldMk cId="957110333" sldId="372"/>
            <ac:spMk id="84" creationId="{2DFBF921-3F71-4217-84F4-3DF141E3DD33}"/>
          </ac:spMkLst>
        </pc:spChg>
        <pc:spChg chg="add mod topLvl">
          <ac:chgData name="Ed Moss" userId="37722af9-4b31-4bb5-b8c0-b86874b49c9e" providerId="ADAL" clId="{9446F2EA-3AC0-4500-AE36-728330951AA6}" dt="2019-12-17T10:45:19.308" v="1329" actId="165"/>
          <ac:spMkLst>
            <pc:docMk/>
            <pc:sldMk cId="957110333" sldId="372"/>
            <ac:spMk id="85" creationId="{765958E6-F3AE-48CE-887B-84D2A08CB0CC}"/>
          </ac:spMkLst>
        </pc:spChg>
        <pc:spChg chg="mod topLvl">
          <ac:chgData name="Ed Moss" userId="37722af9-4b31-4bb5-b8c0-b86874b49c9e" providerId="ADAL" clId="{9446F2EA-3AC0-4500-AE36-728330951AA6}" dt="2019-12-17T10:44:39.144" v="1322" actId="12788"/>
          <ac:spMkLst>
            <pc:docMk/>
            <pc:sldMk cId="957110333" sldId="372"/>
            <ac:spMk id="87" creationId="{117303A0-BBEB-4A9B-ACC9-9E9B07156312}"/>
          </ac:spMkLst>
        </pc:spChg>
        <pc:spChg chg="mod topLvl">
          <ac:chgData name="Ed Moss" userId="37722af9-4b31-4bb5-b8c0-b86874b49c9e" providerId="ADAL" clId="{9446F2EA-3AC0-4500-AE36-728330951AA6}" dt="2019-12-17T10:44:43.457" v="1323" actId="12788"/>
          <ac:spMkLst>
            <pc:docMk/>
            <pc:sldMk cId="957110333" sldId="372"/>
            <ac:spMk id="88" creationId="{8C7F962E-9311-47BB-BFEA-30C5602553AD}"/>
          </ac:spMkLst>
        </pc:spChg>
        <pc:spChg chg="mod topLvl">
          <ac:chgData name="Ed Moss" userId="37722af9-4b31-4bb5-b8c0-b86874b49c9e" providerId="ADAL" clId="{9446F2EA-3AC0-4500-AE36-728330951AA6}" dt="2019-12-17T10:44:47.839" v="1324" actId="12788"/>
          <ac:spMkLst>
            <pc:docMk/>
            <pc:sldMk cId="957110333" sldId="372"/>
            <ac:spMk id="89" creationId="{CA22FC71-C98E-4E3B-804E-B42AEF8D52CF}"/>
          </ac:spMkLst>
        </pc:spChg>
        <pc:spChg chg="mod topLvl">
          <ac:chgData name="Ed Moss" userId="37722af9-4b31-4bb5-b8c0-b86874b49c9e" providerId="ADAL" clId="{9446F2EA-3AC0-4500-AE36-728330951AA6}" dt="2019-12-17T10:44:52.053" v="1325" actId="12788"/>
          <ac:spMkLst>
            <pc:docMk/>
            <pc:sldMk cId="957110333" sldId="372"/>
            <ac:spMk id="90" creationId="{315EC359-DD5E-4625-B092-892D7271D5E7}"/>
          </ac:spMkLst>
        </pc:spChg>
        <pc:spChg chg="add del mod topLvl">
          <ac:chgData name="Ed Moss" userId="37722af9-4b31-4bb5-b8c0-b86874b49c9e" providerId="ADAL" clId="{9446F2EA-3AC0-4500-AE36-728330951AA6}" dt="2019-12-17T10:44:56.149" v="1326" actId="12788"/>
          <ac:spMkLst>
            <pc:docMk/>
            <pc:sldMk cId="957110333" sldId="372"/>
            <ac:spMk id="91" creationId="{27F1D2DA-D2CE-4919-A9D6-619FC15FFA76}"/>
          </ac:spMkLst>
        </pc:spChg>
        <pc:grpChg chg="add del mod">
          <ac:chgData name="Ed Moss" userId="37722af9-4b31-4bb5-b8c0-b86874b49c9e" providerId="ADAL" clId="{9446F2EA-3AC0-4500-AE36-728330951AA6}" dt="2019-12-17T10:45:19.308" v="1329" actId="165"/>
          <ac:grpSpMkLst>
            <pc:docMk/>
            <pc:sldMk cId="957110333" sldId="372"/>
            <ac:grpSpMk id="2" creationId="{2AFCE288-ECD0-4B8D-A325-EB0200CCB4CA}"/>
          </ac:grpSpMkLst>
        </pc:grpChg>
        <pc:grpChg chg="add del mod">
          <ac:chgData name="Ed Moss" userId="37722af9-4b31-4bb5-b8c0-b86874b49c9e" providerId="ADAL" clId="{9446F2EA-3AC0-4500-AE36-728330951AA6}" dt="2019-12-17T10:44:33.466" v="1321" actId="165"/>
          <ac:grpSpMkLst>
            <pc:docMk/>
            <pc:sldMk cId="957110333" sldId="372"/>
            <ac:grpSpMk id="86" creationId="{78B396E5-8249-4F7E-B306-D8F124B8B5C5}"/>
          </ac:grpSpMkLst>
        </pc:grp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13" creationId="{213F081A-1E27-4EE6-BF01-B49CA348C65B}"/>
          </ac:graphicFrameMkLst>
        </pc:graphicFrameChg>
        <pc:graphicFrameChg chg="mod modGraphic">
          <ac:chgData name="Ed Moss" userId="37722af9-4b31-4bb5-b8c0-b86874b49c9e" providerId="ADAL" clId="{9446F2EA-3AC0-4500-AE36-728330951AA6}" dt="2019-12-17T09:57:04.080" v="1210" actId="1076"/>
          <ac:graphicFrameMkLst>
            <pc:docMk/>
            <pc:sldMk cId="957110333" sldId="372"/>
            <ac:graphicFrameMk id="14" creationId="{F23C05C6-5A60-4379-AB34-4D9C8774B577}"/>
          </ac:graphicFrameMkLst>
        </pc:graphicFrameChg>
        <pc:graphicFrameChg chg="mod ord modGraphic">
          <ac:chgData name="Ed Moss" userId="37722af9-4b31-4bb5-b8c0-b86874b49c9e" providerId="ADAL" clId="{9446F2EA-3AC0-4500-AE36-728330951AA6}" dt="2019-12-17T10:44:56.149" v="1326" actId="12788"/>
          <ac:graphicFrameMkLst>
            <pc:docMk/>
            <pc:sldMk cId="957110333" sldId="372"/>
            <ac:graphicFrameMk id="15" creationId="{38C7AAFD-EBEF-4AEC-B82E-4E3BC7CDB081}"/>
          </ac:graphicFrameMkLst>
        </pc:graphicFrameChg>
        <pc:graphicFrameChg chg="mod ord modGraphic">
          <ac:chgData name="Ed Moss" userId="37722af9-4b31-4bb5-b8c0-b86874b49c9e" providerId="ADAL" clId="{9446F2EA-3AC0-4500-AE36-728330951AA6}" dt="2019-12-17T10:44:39.144" v="1322" actId="12788"/>
          <ac:graphicFrameMkLst>
            <pc:docMk/>
            <pc:sldMk cId="957110333" sldId="372"/>
            <ac:graphicFrameMk id="16" creationId="{31A3966A-8F5B-47EE-868C-08DD4073D507}"/>
          </ac:graphicFrameMkLst>
        </pc:graphicFrameChg>
        <pc:graphicFrameChg chg="mod ord modGraphic">
          <ac:chgData name="Ed Moss" userId="37722af9-4b31-4bb5-b8c0-b86874b49c9e" providerId="ADAL" clId="{9446F2EA-3AC0-4500-AE36-728330951AA6}" dt="2019-12-17T10:44:52.053" v="1325" actId="12788"/>
          <ac:graphicFrameMkLst>
            <pc:docMk/>
            <pc:sldMk cId="957110333" sldId="372"/>
            <ac:graphicFrameMk id="17" creationId="{C34B94EF-D19A-49A5-9E0A-8CE221A5484F}"/>
          </ac:graphicFrameMkLst>
        </pc:graphicFrameChg>
        <pc:graphicFrameChg chg="mod ord modGraphic">
          <ac:chgData name="Ed Moss" userId="37722af9-4b31-4bb5-b8c0-b86874b49c9e" providerId="ADAL" clId="{9446F2EA-3AC0-4500-AE36-728330951AA6}" dt="2019-12-17T10:44:43.457" v="1323" actId="12788"/>
          <ac:graphicFrameMkLst>
            <pc:docMk/>
            <pc:sldMk cId="957110333" sldId="372"/>
            <ac:graphicFrameMk id="20" creationId="{A97BD92D-331C-4F75-B8C6-FF8841AF33D2}"/>
          </ac:graphicFrameMkLst>
        </pc:graphicFrameChg>
        <pc:graphicFrameChg chg="mod ord modGraphic">
          <ac:chgData name="Ed Moss" userId="37722af9-4b31-4bb5-b8c0-b86874b49c9e" providerId="ADAL" clId="{9446F2EA-3AC0-4500-AE36-728330951AA6}" dt="2019-12-17T10:44:47.839" v="1324" actId="12788"/>
          <ac:graphicFrameMkLst>
            <pc:docMk/>
            <pc:sldMk cId="957110333" sldId="372"/>
            <ac:graphicFrameMk id="22" creationId="{2913C7D1-327C-4ECB-AD58-ACF513C11DE9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39" creationId="{4BD96BF3-70A2-4514-82F0-A8F7AC8C0C5F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40" creationId="{935AF334-29EA-42FE-A118-CAC324E39DF2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41" creationId="{FBF042E4-95BF-472D-9061-6BCD748EE602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42" creationId="{16F498FF-6D1F-457B-89DE-2110BCCC10A3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43" creationId="{4ADD482B-0036-4525-A491-5F5970B094BE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44" creationId="{34496D98-4889-4C48-9170-B6D3D7E504DD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45" creationId="{6B57D677-33BF-46D3-92BA-8CCED0F81DF0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46" creationId="{20FC0190-CD73-44A8-A691-CB04643AEC92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57" creationId="{5F0584C6-F346-4D1F-9242-31334FADC50C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58" creationId="{89612F0B-A52C-441A-80BC-EF64CA279822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59" creationId="{28FD49DC-9466-4674-83F1-7EBFF58B3A72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60" creationId="{CF23C811-86FC-487A-9583-833DE67DCC0D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61" creationId="{5F095D0D-FF58-40E3-A71C-0300523DA660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73" creationId="{CE74A6ED-17EB-469D-9CB7-1EC3A34C68FC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74" creationId="{00FF782F-484B-43F5-8444-283130C31A41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75" creationId="{D756B1D2-D8B4-4759-8770-556B86AA8282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76" creationId="{0FB6DD0A-12D8-494A-857C-80E601147D5B}"/>
          </ac:graphicFrameMkLst>
        </pc:graphicFrameChg>
        <pc:graphicFrameChg chg="add">
          <ac:chgData name="Ed Moss" userId="37722af9-4b31-4bb5-b8c0-b86874b49c9e" providerId="ADAL" clId="{9446F2EA-3AC0-4500-AE36-728330951AA6}" dt="2019-12-16T15:10:53.408" v="6"/>
          <ac:graphicFrameMkLst>
            <pc:docMk/>
            <pc:sldMk cId="957110333" sldId="372"/>
            <ac:graphicFrameMk id="77" creationId="{8CE87EEB-91D7-4603-9EAC-9D26AD69EE8E}"/>
          </ac:graphicFrameMkLst>
        </pc:graphicFrameChg>
        <pc:cxnChg chg="del mod">
          <ac:chgData name="Ed Moss" userId="37722af9-4b31-4bb5-b8c0-b86874b49c9e" providerId="ADAL" clId="{9446F2EA-3AC0-4500-AE36-728330951AA6}" dt="2019-12-17T10:46:14.359" v="1343" actId="478"/>
          <ac:cxnSpMkLst>
            <pc:docMk/>
            <pc:sldMk cId="957110333" sldId="372"/>
            <ac:cxnSpMk id="21" creationId="{5520C3C4-843C-4D52-AD8C-6D76D5BF1224}"/>
          </ac:cxnSpMkLst>
        </pc:cxnChg>
        <pc:cxnChg chg="add">
          <ac:chgData name="Ed Moss" userId="37722af9-4b31-4bb5-b8c0-b86874b49c9e" providerId="ADAL" clId="{9446F2EA-3AC0-4500-AE36-728330951AA6}" dt="2019-12-16T15:10:53.408" v="6"/>
          <ac:cxnSpMkLst>
            <pc:docMk/>
            <pc:sldMk cId="957110333" sldId="372"/>
            <ac:cxnSpMk id="62" creationId="{621F4499-1F95-4276-BDBA-25814F595C5C}"/>
          </ac:cxnSpMkLst>
        </pc:cxnChg>
        <pc:cxnChg chg="add">
          <ac:chgData name="Ed Moss" userId="37722af9-4b31-4bb5-b8c0-b86874b49c9e" providerId="ADAL" clId="{9446F2EA-3AC0-4500-AE36-728330951AA6}" dt="2019-12-16T15:10:53.408" v="6"/>
          <ac:cxnSpMkLst>
            <pc:docMk/>
            <pc:sldMk cId="957110333" sldId="372"/>
            <ac:cxnSpMk id="78" creationId="{7404D63C-E711-4BA6-918A-9662C380226C}"/>
          </ac:cxnSpMkLst>
        </pc:cxnChg>
      </pc:sldChg>
      <pc:sldChg chg="del">
        <pc:chgData name="Ed Moss" userId="37722af9-4b31-4bb5-b8c0-b86874b49c9e" providerId="ADAL" clId="{9446F2EA-3AC0-4500-AE36-728330951AA6}" dt="2019-12-17T10:52:42.212" v="1398" actId="47"/>
        <pc:sldMkLst>
          <pc:docMk/>
          <pc:sldMk cId="3074598281" sldId="373"/>
        </pc:sldMkLst>
      </pc:sldChg>
      <pc:sldChg chg="addSp delSp modSp">
        <pc:chgData name="Ed Moss" userId="37722af9-4b31-4bb5-b8c0-b86874b49c9e" providerId="ADAL" clId="{9446F2EA-3AC0-4500-AE36-728330951AA6}" dt="2019-12-19T14:06:28.848" v="3104" actId="478"/>
        <pc:sldMkLst>
          <pc:docMk/>
          <pc:sldMk cId="2806225829" sldId="374"/>
        </pc:sldMkLst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2" creationId="{E14BE77C-DA48-4BE9-A0CC-97AD9258CB10}"/>
          </ac:spMkLst>
        </pc:spChg>
        <pc:spChg chg="mod topLvl">
          <ac:chgData name="Ed Moss" userId="37722af9-4b31-4bb5-b8c0-b86874b49c9e" providerId="ADAL" clId="{9446F2EA-3AC0-4500-AE36-728330951AA6}" dt="2019-12-17T11:17:23.818" v="1730" actId="164"/>
          <ac:spMkLst>
            <pc:docMk/>
            <pc:sldMk cId="2806225829" sldId="374"/>
            <ac:spMk id="9" creationId="{EE701701-79B7-4806-8459-17C11ED4B76F}"/>
          </ac:spMkLst>
        </pc:spChg>
        <pc:spChg chg="mod">
          <ac:chgData name="Ed Moss" userId="37722af9-4b31-4bb5-b8c0-b86874b49c9e" providerId="ADAL" clId="{9446F2EA-3AC0-4500-AE36-728330951AA6}" dt="2019-12-17T10:56:43.394" v="1408" actId="164"/>
          <ac:spMkLst>
            <pc:docMk/>
            <pc:sldMk cId="2806225829" sldId="374"/>
            <ac:spMk id="10" creationId="{6D835764-1A65-4EE7-AC20-8B3F2E16B04B}"/>
          </ac:spMkLst>
        </pc:spChg>
        <pc:spChg chg="mod">
          <ac:chgData name="Ed Moss" userId="37722af9-4b31-4bb5-b8c0-b86874b49c9e" providerId="ADAL" clId="{9446F2EA-3AC0-4500-AE36-728330951AA6}" dt="2019-12-17T10:56:43.394" v="1408" actId="164"/>
          <ac:spMkLst>
            <pc:docMk/>
            <pc:sldMk cId="2806225829" sldId="374"/>
            <ac:spMk id="11" creationId="{932C14F9-0CFC-464A-8A2D-B9A5EE5F738C}"/>
          </ac:spMkLst>
        </pc:spChg>
        <pc:spChg chg="mod topLvl">
          <ac:chgData name="Ed Moss" userId="37722af9-4b31-4bb5-b8c0-b86874b49c9e" providerId="ADAL" clId="{9446F2EA-3AC0-4500-AE36-728330951AA6}" dt="2019-12-17T11:18:17.458" v="1735" actId="164"/>
          <ac:spMkLst>
            <pc:docMk/>
            <pc:sldMk cId="2806225829" sldId="374"/>
            <ac:spMk id="12" creationId="{6A43ACFE-5242-40B2-A1F5-48301098585B}"/>
          </ac:spMkLst>
        </pc:spChg>
        <pc:spChg chg="mod topLvl">
          <ac:chgData name="Ed Moss" userId="37722af9-4b31-4bb5-b8c0-b86874b49c9e" providerId="ADAL" clId="{9446F2EA-3AC0-4500-AE36-728330951AA6}" dt="2019-12-17T11:17:23.818" v="1730" actId="164"/>
          <ac:spMkLst>
            <pc:docMk/>
            <pc:sldMk cId="2806225829" sldId="374"/>
            <ac:spMk id="13" creationId="{4977CD07-E161-4DC1-A9D8-241169579DAB}"/>
          </ac:spMkLst>
        </pc:spChg>
        <pc:spChg chg="mod">
          <ac:chgData name="Ed Moss" userId="37722af9-4b31-4bb5-b8c0-b86874b49c9e" providerId="ADAL" clId="{9446F2EA-3AC0-4500-AE36-728330951AA6}" dt="2019-12-17T10:56:45.200" v="1409" actId="164"/>
          <ac:spMkLst>
            <pc:docMk/>
            <pc:sldMk cId="2806225829" sldId="374"/>
            <ac:spMk id="14" creationId="{5E31EDFE-16E8-4B77-92D3-A165696BBA9F}"/>
          </ac:spMkLst>
        </pc:spChg>
        <pc:spChg chg="mod topLvl">
          <ac:chgData name="Ed Moss" userId="37722af9-4b31-4bb5-b8c0-b86874b49c9e" providerId="ADAL" clId="{9446F2EA-3AC0-4500-AE36-728330951AA6}" dt="2019-12-17T11:17:23.818" v="1730" actId="164"/>
          <ac:spMkLst>
            <pc:docMk/>
            <pc:sldMk cId="2806225829" sldId="374"/>
            <ac:spMk id="15" creationId="{CE3A4F85-E271-4232-AF86-C01F928A6882}"/>
          </ac:spMkLst>
        </pc:spChg>
        <pc:spChg chg="mod">
          <ac:chgData name="Ed Moss" userId="37722af9-4b31-4bb5-b8c0-b86874b49c9e" providerId="ADAL" clId="{9446F2EA-3AC0-4500-AE36-728330951AA6}" dt="2019-12-17T10:56:45.200" v="1409" actId="164"/>
          <ac:spMkLst>
            <pc:docMk/>
            <pc:sldMk cId="2806225829" sldId="374"/>
            <ac:spMk id="16" creationId="{E6B6867E-8E0B-4A20-B4D5-86A21E75C7D6}"/>
          </ac:spMkLst>
        </pc:spChg>
        <pc:spChg chg="mod">
          <ac:chgData name="Ed Moss" userId="37722af9-4b31-4bb5-b8c0-b86874b49c9e" providerId="ADAL" clId="{9446F2EA-3AC0-4500-AE36-728330951AA6}" dt="2019-12-17T10:56:43.394" v="1408" actId="164"/>
          <ac:spMkLst>
            <pc:docMk/>
            <pc:sldMk cId="2806225829" sldId="374"/>
            <ac:spMk id="17" creationId="{70C5A23F-4388-4DA8-99AC-25A9D67620DF}"/>
          </ac:spMkLst>
        </pc:spChg>
        <pc:spChg chg="mod">
          <ac:chgData name="Ed Moss" userId="37722af9-4b31-4bb5-b8c0-b86874b49c9e" providerId="ADAL" clId="{9446F2EA-3AC0-4500-AE36-728330951AA6}" dt="2019-12-17T11:20:29.918" v="1741" actId="20577"/>
          <ac:spMkLst>
            <pc:docMk/>
            <pc:sldMk cId="2806225829" sldId="374"/>
            <ac:spMk id="19" creationId="{5252A847-DE45-4FA3-A1F8-EEBEB845FF8E}"/>
          </ac:spMkLst>
        </pc:spChg>
        <pc:spChg chg="mod topLvl">
          <ac:chgData name="Ed Moss" userId="37722af9-4b31-4bb5-b8c0-b86874b49c9e" providerId="ADAL" clId="{9446F2EA-3AC0-4500-AE36-728330951AA6}" dt="2019-12-17T11:17:23.818" v="1730" actId="164"/>
          <ac:spMkLst>
            <pc:docMk/>
            <pc:sldMk cId="2806225829" sldId="374"/>
            <ac:spMk id="21" creationId="{922CDACB-221E-4496-8FFB-C23466045C46}"/>
          </ac:spMkLst>
        </pc:spChg>
        <pc:spChg chg="mod topLvl">
          <ac:chgData name="Ed Moss" userId="37722af9-4b31-4bb5-b8c0-b86874b49c9e" providerId="ADAL" clId="{9446F2EA-3AC0-4500-AE36-728330951AA6}" dt="2019-12-17T11:18:21.008" v="1737" actId="164"/>
          <ac:spMkLst>
            <pc:docMk/>
            <pc:sldMk cId="2806225829" sldId="374"/>
            <ac:spMk id="22" creationId="{9E029ACB-91F3-4F4B-9400-7F6AADC5E224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24" creationId="{B9B97F11-FF74-40CE-9C8C-BB9FCD2CE647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25" creationId="{71B44DC8-3350-42A1-B106-21A232CA3E1C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26" creationId="{7F520714-4141-469B-81EE-298C20391609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27" creationId="{78CC18DD-A5CC-48A1-90AC-DB21CA7F725F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28" creationId="{13CD902F-80A6-4E79-9A45-2D8C2649734E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29" creationId="{787E4E16-74EF-4DEA-AA3D-FEFB6E8823D1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0" creationId="{30927C7B-9AC3-4337-9B61-60513ACD88E5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1" creationId="{AC67741E-BA81-4905-BB30-112754A65E82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2" creationId="{EA101C7F-C453-4B62-8AE5-4F7F60E8A249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3" creationId="{5C82AA78-5619-4553-8306-744704B94672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4" creationId="{CA20E804-2041-4B48-B2F7-4997B239641F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5" creationId="{3735F99C-601D-4DC3-8AA3-89BB56FFD751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6" creationId="{6A93C94A-4A16-4CEB-B283-14D7E0DAD299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7" creationId="{F7302B23-B12A-4B73-AB88-5FF57F453F22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38" creationId="{1F718158-FB30-4D61-A8EA-32888BD691BC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40" creationId="{9607AFFE-E3BE-44F2-9AF8-71B9FA65BBA6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45" creationId="{0F29A8DC-C4E2-4589-8B9F-937FA08FAD91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46" creationId="{3640029D-4EDD-4E2C-A871-1055DA1A14B9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47" creationId="{A7E57CC1-C502-403E-860A-70C03A7D3745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48" creationId="{F126115D-22B0-4049-8304-2CF7C1A9D16A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49" creationId="{2292FBA6-E34E-478A-9F99-4D853645279F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50" creationId="{66218762-F819-44DF-A377-381CDDC52A5D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53" creationId="{AC845EE8-2D67-4A68-9E6A-AB41480A1C86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54" creationId="{AE36EA3E-706A-4E4B-BDE3-9EF067772049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55" creationId="{19B8F210-EE00-4F3F-9558-B9B895B6DE2F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56" creationId="{E812D818-45DC-4857-8DA0-3B5BCB511BFD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57" creationId="{101E7B4F-AE83-4486-B7D4-87A96E353BD7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58" creationId="{3CB13EB3-2253-4B0E-9933-84AD1D6B3A34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1" creationId="{75C84FDD-D5DE-4833-8BF8-0E1083B7F83E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2" creationId="{9DADA0D6-4068-45C1-BD97-9CE0E25F53A4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3" creationId="{76DA03F4-F312-4253-B320-6CA190FD395B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4" creationId="{9074378D-5FA9-4B98-9C5C-D0B7D0A8346B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5" creationId="{A8C60130-E5D3-4BFB-9393-8C951AB2E2FA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6" creationId="{ED70E17F-D001-4DB1-B6D1-36F8CB0111B4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7" creationId="{4CAEFEE0-A3D8-4820-A8B5-0AFD9C3468DF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8" creationId="{6EE79B55-DAA9-4EEA-A275-703D5EB814D6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69" creationId="{3DA18233-E4E0-46BF-BA48-412F1A5FB1B2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70" creationId="{D2DF59E2-70D6-4D94-A386-41FE14FD3E4A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71" creationId="{08EDB3A1-F5A8-4EFA-AA08-2577899E45DC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72" creationId="{5DB52E8C-B2EB-4A49-9C6F-46AD829EE90F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73" creationId="{325DB412-5284-48F7-B95A-A1F0C47763C0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74" creationId="{E089AD3C-97C0-4CED-B354-101843365C8F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75" creationId="{D3DDDECB-B002-4424-A09A-7DAED0A5D0E4}"/>
          </ac:spMkLst>
        </pc:spChg>
        <pc:spChg chg="add del mod">
          <ac:chgData name="Ed Moss" userId="37722af9-4b31-4bb5-b8c0-b86874b49c9e" providerId="ADAL" clId="{9446F2EA-3AC0-4500-AE36-728330951AA6}" dt="2019-12-19T14:06:28.848" v="3104" actId="478"/>
          <ac:spMkLst>
            <pc:docMk/>
            <pc:sldMk cId="2806225829" sldId="374"/>
            <ac:spMk id="76" creationId="{DEF9A4BE-BB59-47C6-9471-891C2A3EABE8}"/>
          </ac:spMkLst>
        </pc:spChg>
        <pc:grpChg chg="add mod topLvl">
          <ac:chgData name="Ed Moss" userId="37722af9-4b31-4bb5-b8c0-b86874b49c9e" providerId="ADAL" clId="{9446F2EA-3AC0-4500-AE36-728330951AA6}" dt="2019-12-17T11:17:18.348" v="1729" actId="164"/>
          <ac:grpSpMkLst>
            <pc:docMk/>
            <pc:sldMk cId="2806225829" sldId="374"/>
            <ac:grpSpMk id="3" creationId="{FA6A13F9-65F2-4DEF-901F-5416305538EA}"/>
          </ac:grpSpMkLst>
        </pc:grpChg>
        <pc:grpChg chg="add mod topLvl">
          <ac:chgData name="Ed Moss" userId="37722af9-4b31-4bb5-b8c0-b86874b49c9e" providerId="ADAL" clId="{9446F2EA-3AC0-4500-AE36-728330951AA6}" dt="2019-12-17T11:17:18.348" v="1729" actId="164"/>
          <ac:grpSpMkLst>
            <pc:docMk/>
            <pc:sldMk cId="2806225829" sldId="374"/>
            <ac:grpSpMk id="4" creationId="{6D5F7BA6-3F16-4A4E-A28E-11CBFB66E90D}"/>
          </ac:grpSpMkLst>
        </pc:grpChg>
        <pc:grpChg chg="add del mod topLvl">
          <ac:chgData name="Ed Moss" userId="37722af9-4b31-4bb5-b8c0-b86874b49c9e" providerId="ADAL" clId="{9446F2EA-3AC0-4500-AE36-728330951AA6}" dt="2019-12-17T11:17:06.048" v="1727" actId="165"/>
          <ac:grpSpMkLst>
            <pc:docMk/>
            <pc:sldMk cId="2806225829" sldId="374"/>
            <ac:grpSpMk id="5" creationId="{3C22F9FC-266E-4A60-855B-D7E5CA104FB0}"/>
          </ac:grpSpMkLst>
        </pc:grpChg>
        <pc:grpChg chg="add del mod topLvl">
          <ac:chgData name="Ed Moss" userId="37722af9-4b31-4bb5-b8c0-b86874b49c9e" providerId="ADAL" clId="{9446F2EA-3AC0-4500-AE36-728330951AA6}" dt="2019-12-17T11:17:06.048" v="1727" actId="165"/>
          <ac:grpSpMkLst>
            <pc:docMk/>
            <pc:sldMk cId="2806225829" sldId="374"/>
            <ac:grpSpMk id="6" creationId="{766799B9-9595-4644-A1E5-938F48A5FB40}"/>
          </ac:grpSpMkLst>
        </pc:grpChg>
        <pc:grpChg chg="add del mod">
          <ac:chgData name="Ed Moss" userId="37722af9-4b31-4bb5-b8c0-b86874b49c9e" providerId="ADAL" clId="{9446F2EA-3AC0-4500-AE36-728330951AA6}" dt="2019-12-17T10:57:43.850" v="1423" actId="165"/>
          <ac:grpSpMkLst>
            <pc:docMk/>
            <pc:sldMk cId="2806225829" sldId="374"/>
            <ac:grpSpMk id="78" creationId="{7F314E1C-2B6E-4076-B474-231F3058CE05}"/>
          </ac:grpSpMkLst>
        </pc:grpChg>
        <pc:grpChg chg="add del mod">
          <ac:chgData name="Ed Moss" userId="37722af9-4b31-4bb5-b8c0-b86874b49c9e" providerId="ADAL" clId="{9446F2EA-3AC0-4500-AE36-728330951AA6}" dt="2019-12-17T11:14:03.528" v="1628" actId="165"/>
          <ac:grpSpMkLst>
            <pc:docMk/>
            <pc:sldMk cId="2806225829" sldId="374"/>
            <ac:grpSpMk id="79" creationId="{C14E99FE-C7DB-47CE-BB64-65B23B9D663A}"/>
          </ac:grpSpMkLst>
        </pc:grpChg>
        <pc:grpChg chg="add del mod">
          <ac:chgData name="Ed Moss" userId="37722af9-4b31-4bb5-b8c0-b86874b49c9e" providerId="ADAL" clId="{9446F2EA-3AC0-4500-AE36-728330951AA6}" dt="2019-12-17T11:16:31.748" v="1683" actId="165"/>
          <ac:grpSpMkLst>
            <pc:docMk/>
            <pc:sldMk cId="2806225829" sldId="374"/>
            <ac:grpSpMk id="80" creationId="{ACCE9173-3375-43A8-8CFF-74FFAAA191BF}"/>
          </ac:grpSpMkLst>
        </pc:grpChg>
        <pc:grpChg chg="add del mod">
          <ac:chgData name="Ed Moss" userId="37722af9-4b31-4bb5-b8c0-b86874b49c9e" providerId="ADAL" clId="{9446F2EA-3AC0-4500-AE36-728330951AA6}" dt="2019-12-17T11:17:05.909" v="1726" actId="165"/>
          <ac:grpSpMkLst>
            <pc:docMk/>
            <pc:sldMk cId="2806225829" sldId="374"/>
            <ac:grpSpMk id="81" creationId="{3C1259C3-0FD1-4B9A-BD8D-EAAEB62DBE24}"/>
          </ac:grpSpMkLst>
        </pc:grpChg>
        <pc:grpChg chg="add mod">
          <ac:chgData name="Ed Moss" userId="37722af9-4b31-4bb5-b8c0-b86874b49c9e" providerId="ADAL" clId="{9446F2EA-3AC0-4500-AE36-728330951AA6}" dt="2019-12-17T11:18:17.458" v="1735" actId="164"/>
          <ac:grpSpMkLst>
            <pc:docMk/>
            <pc:sldMk cId="2806225829" sldId="374"/>
            <ac:grpSpMk id="82" creationId="{A6ACED66-5B30-44FD-B7F7-84A9C59AC082}"/>
          </ac:grpSpMkLst>
        </pc:grpChg>
        <pc:grpChg chg="add mod">
          <ac:chgData name="Ed Moss" userId="37722af9-4b31-4bb5-b8c0-b86874b49c9e" providerId="ADAL" clId="{9446F2EA-3AC0-4500-AE36-728330951AA6}" dt="2019-12-17T11:18:17.458" v="1735" actId="164"/>
          <ac:grpSpMkLst>
            <pc:docMk/>
            <pc:sldMk cId="2806225829" sldId="374"/>
            <ac:grpSpMk id="83" creationId="{BC2400D8-CF9C-4FED-94E9-D042B7DE5372}"/>
          </ac:grpSpMkLst>
        </pc:grpChg>
        <pc:grpChg chg="add mod">
          <ac:chgData name="Ed Moss" userId="37722af9-4b31-4bb5-b8c0-b86874b49c9e" providerId="ADAL" clId="{9446F2EA-3AC0-4500-AE36-728330951AA6}" dt="2019-12-17T11:18:21.008" v="1737" actId="164"/>
          <ac:grpSpMkLst>
            <pc:docMk/>
            <pc:sldMk cId="2806225829" sldId="374"/>
            <ac:grpSpMk id="84" creationId="{041A8ED3-7F47-4C3D-9018-EDA295419AEE}"/>
          </ac:grpSpMkLst>
        </pc:grpChg>
        <pc:grpChg chg="add mod">
          <ac:chgData name="Ed Moss" userId="37722af9-4b31-4bb5-b8c0-b86874b49c9e" providerId="ADAL" clId="{9446F2EA-3AC0-4500-AE36-728330951AA6}" dt="2019-12-17T11:20:42.903" v="1747" actId="1036"/>
          <ac:grpSpMkLst>
            <pc:docMk/>
            <pc:sldMk cId="2806225829" sldId="374"/>
            <ac:grpSpMk id="85" creationId="{2674742E-19C0-4444-B87D-4EA3EE74BB81}"/>
          </ac:grpSpMkLst>
        </pc:grp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23" creationId="{FCA01754-7788-4092-BA2F-E0E3EF06B7D8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39" creationId="{ABBE12B9-FCA9-42B9-BD17-36D69579EC53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43" creationId="{EA1EA521-CF8B-407F-AD4D-FE31F973AE59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44" creationId="{39555E22-6088-45A7-BE47-F86FF2C3B91C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51" creationId="{F3B4C082-176D-4EC6-AA30-B78BAB028F1F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52" creationId="{F34EADD8-24A1-4462-847A-1C8398CDBC71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59" creationId="{FBDDD493-86EC-411B-9AF2-16454A91BDBD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60" creationId="{3A71DF31-CE60-41E5-9AFA-28A8FB82B681}"/>
          </ac:graphicFrameMkLst>
        </pc:graphicFrameChg>
        <pc:graphicFrameChg chg="add del mod">
          <ac:chgData name="Ed Moss" userId="37722af9-4b31-4bb5-b8c0-b86874b49c9e" providerId="ADAL" clId="{9446F2EA-3AC0-4500-AE36-728330951AA6}" dt="2019-12-19T14:06:28.848" v="3104" actId="478"/>
          <ac:graphicFrameMkLst>
            <pc:docMk/>
            <pc:sldMk cId="2806225829" sldId="374"/>
            <ac:graphicFrameMk id="77" creationId="{FEEE5D2E-24F0-465E-A8A7-8A4DDE1B5A42}"/>
          </ac:graphicFrameMkLst>
        </pc:graphicFrameChg>
        <pc:picChg chg="add del mod">
          <ac:chgData name="Ed Moss" userId="37722af9-4b31-4bb5-b8c0-b86874b49c9e" providerId="ADAL" clId="{9446F2EA-3AC0-4500-AE36-728330951AA6}" dt="2019-12-19T14:06:28.848" v="3104" actId="478"/>
          <ac:picMkLst>
            <pc:docMk/>
            <pc:sldMk cId="2806225829" sldId="374"/>
            <ac:picMk id="41" creationId="{D99D339B-89A8-4E59-85EB-506CDD873A1E}"/>
          </ac:picMkLst>
        </pc:picChg>
        <pc:picChg chg="add del mod">
          <ac:chgData name="Ed Moss" userId="37722af9-4b31-4bb5-b8c0-b86874b49c9e" providerId="ADAL" clId="{9446F2EA-3AC0-4500-AE36-728330951AA6}" dt="2019-12-19T14:06:28.848" v="3104" actId="478"/>
          <ac:picMkLst>
            <pc:docMk/>
            <pc:sldMk cId="2806225829" sldId="374"/>
            <ac:picMk id="42" creationId="{84FDFE33-0A8B-4485-8D4E-87BDC77B7196}"/>
          </ac:picMkLst>
        </pc:picChg>
        <pc:cxnChg chg="mod topLvl">
          <ac:chgData name="Ed Moss" userId="37722af9-4b31-4bb5-b8c0-b86874b49c9e" providerId="ADAL" clId="{9446F2EA-3AC0-4500-AE36-728330951AA6}" dt="2019-12-17T11:17:18.348" v="1729" actId="164"/>
          <ac:cxnSpMkLst>
            <pc:docMk/>
            <pc:sldMk cId="2806225829" sldId="374"/>
            <ac:cxnSpMk id="20" creationId="{E87362E3-7879-4C9D-BCE7-5DFCC6EA551E}"/>
          </ac:cxnSpMkLst>
        </pc:cxnChg>
      </pc:sldChg>
      <pc:sldChg chg="del">
        <pc:chgData name="Ed Moss" userId="37722af9-4b31-4bb5-b8c0-b86874b49c9e" providerId="ADAL" clId="{9446F2EA-3AC0-4500-AE36-728330951AA6}" dt="2019-12-17T11:35:26.831" v="1979" actId="47"/>
        <pc:sldMkLst>
          <pc:docMk/>
          <pc:sldMk cId="4068930808" sldId="375"/>
        </pc:sldMkLst>
      </pc:sldChg>
      <pc:sldChg chg="addSp delSp modSp">
        <pc:chgData name="Ed Moss" userId="37722af9-4b31-4bb5-b8c0-b86874b49c9e" providerId="ADAL" clId="{9446F2EA-3AC0-4500-AE36-728330951AA6}" dt="2019-12-19T14:14:44.163" v="3462" actId="1582"/>
        <pc:sldMkLst>
          <pc:docMk/>
          <pc:sldMk cId="4010346143" sldId="376"/>
        </pc:sldMkLst>
        <pc:spChg chg="add del mod">
          <ac:chgData name="Ed Moss" userId="37722af9-4b31-4bb5-b8c0-b86874b49c9e" providerId="ADAL" clId="{9446F2EA-3AC0-4500-AE36-728330951AA6}" dt="2019-12-17T12:02:18.152" v="2330" actId="478"/>
          <ac:spMkLst>
            <pc:docMk/>
            <pc:sldMk cId="4010346143" sldId="376"/>
            <ac:spMk id="2" creationId="{C9DCE67D-C847-46D4-B3EE-F8E7AA803975}"/>
          </ac:spMkLst>
        </pc:spChg>
        <pc:spChg chg="add del mod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" creationId="{95811AFC-40DE-4D32-899E-E42CB7E2A940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10" creationId="{AD5ABACB-00B9-476D-A930-0705E31F34C8}"/>
          </ac:spMkLst>
        </pc:spChg>
        <pc:spChg chg="del mod">
          <ac:chgData name="Ed Moss" userId="37722af9-4b31-4bb5-b8c0-b86874b49c9e" providerId="ADAL" clId="{9446F2EA-3AC0-4500-AE36-728330951AA6}" dt="2019-12-17T11:51:17.350" v="2119" actId="478"/>
          <ac:spMkLst>
            <pc:docMk/>
            <pc:sldMk cId="4010346143" sldId="376"/>
            <ac:spMk id="12" creationId="{6C4FA366-F06A-4B44-8260-8750F5E34AAE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13" creationId="{4B734DD6-5D63-46DB-8D5B-6EB55B9524E3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14" creationId="{519496EB-1822-41FD-969B-F780B321D133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15" creationId="{B23DC61F-A866-4479-9717-E439F030ACA0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16" creationId="{54043616-7D60-42C7-8620-5095F8E3B360}"/>
          </ac:spMkLst>
        </pc:spChg>
        <pc:spChg chg="del mod topLvl">
          <ac:chgData name="Ed Moss" userId="37722af9-4b31-4bb5-b8c0-b86874b49c9e" providerId="ADAL" clId="{9446F2EA-3AC0-4500-AE36-728330951AA6}" dt="2019-12-17T12:12:03.292" v="2560" actId="478"/>
          <ac:spMkLst>
            <pc:docMk/>
            <pc:sldMk cId="4010346143" sldId="376"/>
            <ac:spMk id="17" creationId="{D5F49505-4FB2-4841-A915-9F2ABB126640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19" creationId="{37978102-225F-46EC-BF09-157C3B51D842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0" creationId="{FA4D2609-1320-4E04-B0A4-9827869F282A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2" creationId="{7F5D6EFA-3BDA-48ED-A935-9862103AACCE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3" creationId="{7AB32AC6-F747-4B81-AA0D-2D5CEFCCD29D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4" creationId="{C7250066-B9B4-441E-B1D5-D9200756BBFE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5" creationId="{0E6DFFBB-B025-444F-9182-DAA87582B5B1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6" creationId="{EDF86376-46AF-4AE6-9432-4F22F4B8358C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7" creationId="{0DCDD24B-BD31-483E-B783-B5925F005A97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8" creationId="{2F0D28E9-4830-426E-A5B7-DE066E01D98B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29" creationId="{F995F6C1-0770-47B3-A6F4-FA71E7549479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31" creationId="{DA9C92FA-45FF-42CD-8547-25BC987C8D66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36" creationId="{788C6077-B2B3-498E-9D0D-69B2C96B3213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37" creationId="{B10DA287-63A3-48A6-9F0E-F4FBA0AE1A57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38" creationId="{28364B81-B481-4286-BB83-4D70FF4B35F9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39" creationId="{85F50470-EDD2-47E9-83F5-74D53A494C83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0" creationId="{C62C558F-9B53-44E3-83EA-2C1089A9B6FD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1" creationId="{6D890E42-0986-4CCC-8721-D2999CB99AEB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4" creationId="{A26A621B-790F-4645-81FF-B3ED61CFBF8D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5" creationId="{6EA50ABA-7895-45EB-8D05-EE466D28D6D6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6" creationId="{B37EB448-1643-4333-9C41-51F10F9F4F92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7" creationId="{428283F9-E2F3-4032-B924-64C52F3ABD1C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8" creationId="{9A0A8A6E-7EF0-4148-9EDC-E62AFE9BE07C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49" creationId="{CA658C0B-8392-4AC5-8E5A-6E16B3F74C31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2" creationId="{CD77B09E-45BE-4735-B2F2-30A2DA31843D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3" creationId="{3D4F8B49-00F6-4FC9-8710-2D438CE06D49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4" creationId="{DE826673-AB5C-49BD-8BF1-9E768DFC4CEC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5" creationId="{38AAD53D-3613-476F-83AD-FD8BE5B44A1B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6" creationId="{F64EDD21-5168-49F6-A2B4-B9DAF5EEB8D6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7" creationId="{E7D5A11D-3C23-4AAC-986D-B7AA2D6E3D6D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8" creationId="{2CE76B17-ADB8-41A1-A751-1FCD93BFAF7F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59" creationId="{31CEEF78-411B-400E-977F-F41A981BB1D4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0" creationId="{F37D8F2B-D6FA-496E-9B85-0B5204DB9A57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1" creationId="{C5F204FE-E490-4B01-9F0B-37A063594FAE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2" creationId="{AA711411-60EB-4489-AC6F-BE7720B5892D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3" creationId="{F69FDEF1-E751-4E9A-8BC0-2F31283B3621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4" creationId="{ACC72412-C639-43F8-8464-04C64A052230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5" creationId="{F23DCB80-8EB0-4930-8DCE-B99D9859F879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6" creationId="{118D3B78-5ED1-4EA9-B39F-D3B1A5EC13CF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7" creationId="{A66E0814-CC1C-4313-9EAE-C00195AF521B}"/>
          </ac:spMkLst>
        </pc:spChg>
        <pc:spChg chg="add del">
          <ac:chgData name="Ed Moss" userId="37722af9-4b31-4bb5-b8c0-b86874b49c9e" providerId="ADAL" clId="{9446F2EA-3AC0-4500-AE36-728330951AA6}" dt="2019-12-19T14:06:57.385" v="3108" actId="478"/>
          <ac:spMkLst>
            <pc:docMk/>
            <pc:sldMk cId="4010346143" sldId="376"/>
            <ac:spMk id="69" creationId="{F110BC3D-C536-42F8-AE10-BD72E7C6D156}"/>
          </ac:spMkLst>
        </pc:spChg>
        <pc:spChg chg="add del">
          <ac:chgData name="Ed Moss" userId="37722af9-4b31-4bb5-b8c0-b86874b49c9e" providerId="ADAL" clId="{9446F2EA-3AC0-4500-AE36-728330951AA6}" dt="2019-12-17T11:50:50.451" v="2110" actId="478"/>
          <ac:spMkLst>
            <pc:docMk/>
            <pc:sldMk cId="4010346143" sldId="376"/>
            <ac:spMk id="70" creationId="{B221491B-B281-4783-B301-9C14E72ECD8C}"/>
          </ac:spMkLst>
        </pc:spChg>
        <pc:spChg chg="add del">
          <ac:chgData name="Ed Moss" userId="37722af9-4b31-4bb5-b8c0-b86874b49c9e" providerId="ADAL" clId="{9446F2EA-3AC0-4500-AE36-728330951AA6}" dt="2019-12-17T11:50:53.881" v="2112" actId="478"/>
          <ac:spMkLst>
            <pc:docMk/>
            <pc:sldMk cId="4010346143" sldId="376"/>
            <ac:spMk id="71" creationId="{DFCF6EC0-EBBA-4BBF-B0B0-02305BB8654F}"/>
          </ac:spMkLst>
        </pc:spChg>
        <pc:spChg chg="add del mod">
          <ac:chgData name="Ed Moss" userId="37722af9-4b31-4bb5-b8c0-b86874b49c9e" providerId="ADAL" clId="{9446F2EA-3AC0-4500-AE36-728330951AA6}" dt="2019-12-17T11:51:14.740" v="2118"/>
          <ac:spMkLst>
            <pc:docMk/>
            <pc:sldMk cId="4010346143" sldId="376"/>
            <ac:spMk id="72" creationId="{7E8CFC2D-B669-4F55-A9E5-4BC9E6110B91}"/>
          </ac:spMkLst>
        </pc:spChg>
        <pc:spChg chg="add del mod ord">
          <ac:chgData name="Ed Moss" userId="37722af9-4b31-4bb5-b8c0-b86874b49c9e" providerId="ADAL" clId="{9446F2EA-3AC0-4500-AE36-728330951AA6}" dt="2019-12-17T12:03:28.212" v="2375" actId="20577"/>
          <ac:spMkLst>
            <pc:docMk/>
            <pc:sldMk cId="4010346143" sldId="376"/>
            <ac:spMk id="73" creationId="{EB339B5F-905D-4F7F-9AFF-B821DEE3DE40}"/>
          </ac:spMkLst>
        </pc:spChg>
        <pc:spChg chg="add mod">
          <ac:chgData name="Ed Moss" userId="37722af9-4b31-4bb5-b8c0-b86874b49c9e" providerId="ADAL" clId="{9446F2EA-3AC0-4500-AE36-728330951AA6}" dt="2019-12-19T14:14:44.163" v="3462" actId="1582"/>
          <ac:spMkLst>
            <pc:docMk/>
            <pc:sldMk cId="4010346143" sldId="376"/>
            <ac:spMk id="74" creationId="{087C1C82-4252-400E-BC9F-AB91F2392BE8}"/>
          </ac:spMkLst>
        </pc:spChg>
        <pc:grpChg chg="add del mod">
          <ac:chgData name="Ed Moss" userId="37722af9-4b31-4bb5-b8c0-b86874b49c9e" providerId="ADAL" clId="{9446F2EA-3AC0-4500-AE36-728330951AA6}" dt="2019-12-17T12:01:35.752" v="2306" actId="165"/>
          <ac:grpSpMkLst>
            <pc:docMk/>
            <pc:sldMk cId="4010346143" sldId="376"/>
            <ac:grpSpMk id="5" creationId="{2E0C8291-41A5-4635-BE82-32DBC52BE8A3}"/>
          </ac:grpSpMkLst>
        </pc:grp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9" creationId="{7B71A1EF-B95C-46E9-94BB-9D2B763AC2C3}"/>
          </ac:graphicFrameMkLst>
        </pc:graphicFrameChg>
        <pc:graphicFrameChg chg="del mod ord modGraphic">
          <ac:chgData name="Ed Moss" userId="37722af9-4b31-4bb5-b8c0-b86874b49c9e" providerId="ADAL" clId="{9446F2EA-3AC0-4500-AE36-728330951AA6}" dt="2019-12-17T12:12:03.292" v="2560" actId="478"/>
          <ac:graphicFrameMkLst>
            <pc:docMk/>
            <pc:sldMk cId="4010346143" sldId="376"/>
            <ac:graphicFrameMk id="21" creationId="{DC42D7E5-D21C-4474-B3EE-EA28B09F442C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30" creationId="{033830BD-487F-4947-849E-008CBA610DD7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34" creationId="{EC7820E6-A6CE-465A-8929-CEC1BC5BB6D7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35" creationId="{55D85381-33B4-4EEB-A0AC-54245363FF22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42" creationId="{4D14E0A5-7712-4AAD-A227-052370AFDE9D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43" creationId="{6729994E-4954-4279-8D09-8A556431897F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50" creationId="{D11B7802-82D2-4FDB-A590-D11116C8C8C7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51" creationId="{680DB57E-8970-45AE-BC13-8EEF8C1CA663}"/>
          </ac:graphicFrameMkLst>
        </pc:graphicFrameChg>
        <pc:graphicFrameChg chg="add del">
          <ac:chgData name="Ed Moss" userId="37722af9-4b31-4bb5-b8c0-b86874b49c9e" providerId="ADAL" clId="{9446F2EA-3AC0-4500-AE36-728330951AA6}" dt="2019-12-19T14:06:57.385" v="3108" actId="478"/>
          <ac:graphicFrameMkLst>
            <pc:docMk/>
            <pc:sldMk cId="4010346143" sldId="376"/>
            <ac:graphicFrameMk id="68" creationId="{9628593E-89AE-40CA-B7B1-89B920C5A186}"/>
          </ac:graphicFrameMkLst>
        </pc:graphicFrameChg>
        <pc:graphicFrameChg chg="add mod">
          <ac:chgData name="Ed Moss" userId="37722af9-4b31-4bb5-b8c0-b86874b49c9e" providerId="ADAL" clId="{9446F2EA-3AC0-4500-AE36-728330951AA6}" dt="2019-12-17T12:12:15.342" v="2562" actId="1037"/>
          <ac:graphicFrameMkLst>
            <pc:docMk/>
            <pc:sldMk cId="4010346143" sldId="376"/>
            <ac:graphicFrameMk id="75" creationId="{9E9EB7B2-C9D5-4F5E-BED6-4105F17F9399}"/>
          </ac:graphicFrameMkLst>
        </pc:graphicFrameChg>
        <pc:picChg chg="add mod topLvl modCrop">
          <ac:chgData name="Ed Moss" userId="37722af9-4b31-4bb5-b8c0-b86874b49c9e" providerId="ADAL" clId="{9446F2EA-3AC0-4500-AE36-728330951AA6}" dt="2019-12-17T12:01:35.752" v="2306" actId="165"/>
          <ac:picMkLst>
            <pc:docMk/>
            <pc:sldMk cId="4010346143" sldId="376"/>
            <ac:picMk id="4" creationId="{F7409485-506C-4091-8A35-CFBCCFD80F87}"/>
          </ac:picMkLst>
        </pc:picChg>
        <pc:picChg chg="del mod">
          <ac:chgData name="Ed Moss" userId="37722af9-4b31-4bb5-b8c0-b86874b49c9e" providerId="ADAL" clId="{9446F2EA-3AC0-4500-AE36-728330951AA6}" dt="2019-12-17T11:50:47" v="2108" actId="478"/>
          <ac:picMkLst>
            <pc:docMk/>
            <pc:sldMk cId="4010346143" sldId="376"/>
            <ac:picMk id="11" creationId="{4AF5FE4C-A80B-4B8C-BAC5-6090EC1BB371}"/>
          </ac:picMkLst>
        </pc:picChg>
        <pc:picChg chg="add del">
          <ac:chgData name="Ed Moss" userId="37722af9-4b31-4bb5-b8c0-b86874b49c9e" providerId="ADAL" clId="{9446F2EA-3AC0-4500-AE36-728330951AA6}" dt="2019-12-19T14:06:57.385" v="3108" actId="478"/>
          <ac:picMkLst>
            <pc:docMk/>
            <pc:sldMk cId="4010346143" sldId="376"/>
            <ac:picMk id="32" creationId="{C448BE14-187C-45D7-8850-4A6124B594C9}"/>
          </ac:picMkLst>
        </pc:picChg>
        <pc:picChg chg="add del">
          <ac:chgData name="Ed Moss" userId="37722af9-4b31-4bb5-b8c0-b86874b49c9e" providerId="ADAL" clId="{9446F2EA-3AC0-4500-AE36-728330951AA6}" dt="2019-12-19T14:06:57.385" v="3108" actId="478"/>
          <ac:picMkLst>
            <pc:docMk/>
            <pc:sldMk cId="4010346143" sldId="376"/>
            <ac:picMk id="33" creationId="{848DB80C-C042-4D89-A66F-3B1AC91BBFE7}"/>
          </ac:picMkLst>
        </pc:picChg>
      </pc:sldChg>
      <pc:sldChg chg="del">
        <pc:chgData name="Ed Moss" userId="37722af9-4b31-4bb5-b8c0-b86874b49c9e" providerId="ADAL" clId="{9446F2EA-3AC0-4500-AE36-728330951AA6}" dt="2019-12-16T15:51:37.839" v="271" actId="47"/>
        <pc:sldMkLst>
          <pc:docMk/>
          <pc:sldMk cId="643902637" sldId="379"/>
        </pc:sldMkLst>
      </pc:sldChg>
      <pc:sldChg chg="del">
        <pc:chgData name="Ed Moss" userId="37722af9-4b31-4bb5-b8c0-b86874b49c9e" providerId="ADAL" clId="{9446F2EA-3AC0-4500-AE36-728330951AA6}" dt="2019-12-17T11:35:56.701" v="2009" actId="47"/>
        <pc:sldMkLst>
          <pc:docMk/>
          <pc:sldMk cId="1008840224" sldId="380"/>
        </pc:sldMkLst>
      </pc:sldChg>
      <pc:sldChg chg="addSp del">
        <pc:chgData name="Ed Moss" userId="37722af9-4b31-4bb5-b8c0-b86874b49c9e" providerId="ADAL" clId="{9446F2EA-3AC0-4500-AE36-728330951AA6}" dt="2019-12-17T12:23:26.911" v="3087" actId="47"/>
        <pc:sldMkLst>
          <pc:docMk/>
          <pc:sldMk cId="3215922455" sldId="382"/>
        </pc:sldMkLst>
        <pc:spChg chg="add">
          <ac:chgData name="Ed Moss" userId="37722af9-4b31-4bb5-b8c0-b86874b49c9e" providerId="ADAL" clId="{9446F2EA-3AC0-4500-AE36-728330951AA6}" dt="2019-12-16T15:39:54.902" v="107"/>
          <ac:spMkLst>
            <pc:docMk/>
            <pc:sldMk cId="3215922455" sldId="382"/>
            <ac:spMk id="10" creationId="{29870650-905B-4307-A100-E5CA60EEBFAF}"/>
          </ac:spMkLst>
        </pc:spChg>
      </pc:sldChg>
      <pc:sldChg chg="addSp delSp del">
        <pc:chgData name="Ed Moss" userId="37722af9-4b31-4bb5-b8c0-b86874b49c9e" providerId="ADAL" clId="{9446F2EA-3AC0-4500-AE36-728330951AA6}" dt="2019-12-17T12:23:26.231" v="3086" actId="47"/>
        <pc:sldMkLst>
          <pc:docMk/>
          <pc:sldMk cId="190857155" sldId="383"/>
        </pc:sldMkLst>
        <pc:spChg chg="add del">
          <ac:chgData name="Ed Moss" userId="37722af9-4b31-4bb5-b8c0-b86874b49c9e" providerId="ADAL" clId="{9446F2EA-3AC0-4500-AE36-728330951AA6}" dt="2019-12-17T12:02:51.332" v="2342"/>
          <ac:spMkLst>
            <pc:docMk/>
            <pc:sldMk cId="190857155" sldId="383"/>
            <ac:spMk id="2" creationId="{E480C3FA-94BF-41E6-A69C-218BF57CBA33}"/>
          </ac:spMkLst>
        </pc:spChg>
        <pc:spChg chg="add">
          <ac:chgData name="Ed Moss" userId="37722af9-4b31-4bb5-b8c0-b86874b49c9e" providerId="ADAL" clId="{9446F2EA-3AC0-4500-AE36-728330951AA6}" dt="2019-12-16T15:39:53.548" v="106"/>
          <ac:spMkLst>
            <pc:docMk/>
            <pc:sldMk cId="190857155" sldId="383"/>
            <ac:spMk id="9" creationId="{0B07BBD5-FFC5-4997-ADFB-11F2406C78E8}"/>
          </ac:spMkLst>
        </pc:spChg>
      </pc:sldChg>
      <pc:sldChg chg="del">
        <pc:chgData name="Ed Moss" userId="37722af9-4b31-4bb5-b8c0-b86874b49c9e" providerId="ADAL" clId="{9446F2EA-3AC0-4500-AE36-728330951AA6}" dt="2019-12-17T11:23:36.878" v="1808" actId="47"/>
        <pc:sldMkLst>
          <pc:docMk/>
          <pc:sldMk cId="880317719" sldId="384"/>
        </pc:sldMkLst>
      </pc:sldChg>
      <pc:sldChg chg="addSp delSp modSp add addCm delCm">
        <pc:chgData name="Ed Moss" userId="37722af9-4b31-4bb5-b8c0-b86874b49c9e" providerId="ADAL" clId="{9446F2EA-3AC0-4500-AE36-728330951AA6}" dt="2019-12-19T14:11:15.670" v="3435" actId="13926"/>
        <pc:sldMkLst>
          <pc:docMk/>
          <pc:sldMk cId="3844832371" sldId="411"/>
        </pc:sldMkLst>
        <pc:spChg chg="add mod">
          <ac:chgData name="Ed Moss" userId="37722af9-4b31-4bb5-b8c0-b86874b49c9e" providerId="ADAL" clId="{9446F2EA-3AC0-4500-AE36-728330951AA6}" dt="2019-12-19T14:11:15.670" v="3435" actId="13926"/>
          <ac:spMkLst>
            <pc:docMk/>
            <pc:sldMk cId="3844832371" sldId="411"/>
            <ac:spMk id="2" creationId="{0C4C182D-5808-4D5D-B050-56EF9177F1E4}"/>
          </ac:spMkLst>
        </pc:spChg>
        <pc:spChg chg="add">
          <ac:chgData name="Ed Moss" userId="37722af9-4b31-4bb5-b8c0-b86874b49c9e" providerId="ADAL" clId="{9446F2EA-3AC0-4500-AE36-728330951AA6}" dt="2019-12-16T15:44:53.491" v="109"/>
          <ac:spMkLst>
            <pc:docMk/>
            <pc:sldMk cId="3844832371" sldId="411"/>
            <ac:spMk id="8" creationId="{3465B225-6C97-4862-A055-08E210D0E69C}"/>
          </ac:spMkLst>
        </pc:spChg>
        <pc:grpChg chg="del">
          <ac:chgData name="Ed Moss" userId="37722af9-4b31-4bb5-b8c0-b86874b49c9e" providerId="ADAL" clId="{9446F2EA-3AC0-4500-AE36-728330951AA6}" dt="2019-12-16T15:44:53.274" v="108" actId="478"/>
          <ac:grpSpMkLst>
            <pc:docMk/>
            <pc:sldMk cId="3844832371" sldId="411"/>
            <ac:grpSpMk id="16" creationId="{B31300A9-E3C5-4701-8EF1-45ED088A04DD}"/>
          </ac:grpSpMkLst>
        </pc:grpChg>
        <pc:picChg chg="add">
          <ac:chgData name="Ed Moss" userId="37722af9-4b31-4bb5-b8c0-b86874b49c9e" providerId="ADAL" clId="{9446F2EA-3AC0-4500-AE36-728330951AA6}" dt="2019-12-16T15:44:53.491" v="109"/>
          <ac:picMkLst>
            <pc:docMk/>
            <pc:sldMk cId="3844832371" sldId="411"/>
            <ac:picMk id="7" creationId="{98725F74-E9A6-4658-A51E-E6F68E9ECCFF}"/>
          </ac:picMkLst>
        </pc:picChg>
        <pc:picChg chg="add ord">
          <ac:chgData name="Ed Moss" userId="37722af9-4b31-4bb5-b8c0-b86874b49c9e" providerId="ADAL" clId="{9446F2EA-3AC0-4500-AE36-728330951AA6}" dt="2019-12-16T15:45:19.617" v="111" actId="167"/>
          <ac:picMkLst>
            <pc:docMk/>
            <pc:sldMk cId="3844832371" sldId="411"/>
            <ac:picMk id="9" creationId="{9236466B-612F-4477-BF10-BD5BB4744962}"/>
          </ac:picMkLst>
        </pc:picChg>
      </pc:sldChg>
      <pc:sldChg chg="addSp delSp modSp add">
        <pc:chgData name="Ed Moss" userId="37722af9-4b31-4bb5-b8c0-b86874b49c9e" providerId="ADAL" clId="{9446F2EA-3AC0-4500-AE36-728330951AA6}" dt="2019-12-17T09:55:23.239" v="1195" actId="165"/>
        <pc:sldMkLst>
          <pc:docMk/>
          <pc:sldMk cId="4283253095" sldId="412"/>
        </pc:sldMkLst>
        <pc:spChg chg="mod">
          <ac:chgData name="Ed Moss" userId="37722af9-4b31-4bb5-b8c0-b86874b49c9e" providerId="ADAL" clId="{9446F2EA-3AC0-4500-AE36-728330951AA6}" dt="2019-12-17T09:55:11.323" v="1194" actId="465"/>
          <ac:spMkLst>
            <pc:docMk/>
            <pc:sldMk cId="4283253095" sldId="412"/>
            <ac:spMk id="11" creationId="{4FDB1184-B0DD-49E1-9A24-B7F95D60801B}"/>
          </ac:spMkLst>
        </pc:spChg>
        <pc:spChg chg="mod">
          <ac:chgData name="Ed Moss" userId="37722af9-4b31-4bb5-b8c0-b86874b49c9e" providerId="ADAL" clId="{9446F2EA-3AC0-4500-AE36-728330951AA6}" dt="2019-12-16T15:54:06.450" v="298" actId="120"/>
          <ac:spMkLst>
            <pc:docMk/>
            <pc:sldMk cId="4283253095" sldId="412"/>
            <ac:spMk id="19" creationId="{5252A847-DE45-4FA3-A1F8-EEBEB845FF8E}"/>
          </ac:spMkLst>
        </pc:spChg>
        <pc:grpChg chg="add del mod">
          <ac:chgData name="Ed Moss" userId="37722af9-4b31-4bb5-b8c0-b86874b49c9e" providerId="ADAL" clId="{9446F2EA-3AC0-4500-AE36-728330951AA6}" dt="2019-12-17T09:55:23.239" v="1195" actId="165"/>
          <ac:grpSpMkLst>
            <pc:docMk/>
            <pc:sldMk cId="4283253095" sldId="412"/>
            <ac:grpSpMk id="3" creationId="{9B690806-A5B2-41CD-8BC6-FA3FE7F8D988}"/>
          </ac:grpSpMkLst>
        </pc:grpChg>
        <pc:graphicFrameChg chg="mod">
          <ac:chgData name="Ed Moss" userId="37722af9-4b31-4bb5-b8c0-b86874b49c9e" providerId="ADAL" clId="{9446F2EA-3AC0-4500-AE36-728330951AA6}" dt="2019-12-16T15:52:17.880" v="281" actId="12788"/>
          <ac:graphicFrameMkLst>
            <pc:docMk/>
            <pc:sldMk cId="4283253095" sldId="412"/>
            <ac:graphicFrameMk id="6" creationId="{A24D3F63-9F1C-4C08-AD1A-5D56604D75AA}"/>
          </ac:graphicFrameMkLst>
        </pc:graphicFrameChg>
        <pc:graphicFrameChg chg="mod">
          <ac:chgData name="Ed Moss" userId="37722af9-4b31-4bb5-b8c0-b86874b49c9e" providerId="ADAL" clId="{9446F2EA-3AC0-4500-AE36-728330951AA6}" dt="2019-12-17T09:55:11.323" v="1194" actId="465"/>
          <ac:graphicFrameMkLst>
            <pc:docMk/>
            <pc:sldMk cId="4283253095" sldId="412"/>
            <ac:graphicFrameMk id="9" creationId="{A59F18F7-955F-4B62-B2E4-3309AE60C504}"/>
          </ac:graphicFrameMkLst>
        </pc:graphicFrameChg>
        <pc:graphicFrameChg chg="mod">
          <ac:chgData name="Ed Moss" userId="37722af9-4b31-4bb5-b8c0-b86874b49c9e" providerId="ADAL" clId="{9446F2EA-3AC0-4500-AE36-728330951AA6}" dt="2019-12-16T15:52:10.491" v="278" actId="12788"/>
          <ac:graphicFrameMkLst>
            <pc:docMk/>
            <pc:sldMk cId="4283253095" sldId="412"/>
            <ac:graphicFrameMk id="10" creationId="{93ACF754-69B5-4A14-8357-7EFDD7990454}"/>
          </ac:graphicFrameMkLst>
        </pc:graphicFrameChg>
        <pc:cxnChg chg="add mod topLvl">
          <ac:chgData name="Ed Moss" userId="37722af9-4b31-4bb5-b8c0-b86874b49c9e" providerId="ADAL" clId="{9446F2EA-3AC0-4500-AE36-728330951AA6}" dt="2019-12-17T09:55:23.239" v="1195" actId="165"/>
          <ac:cxnSpMkLst>
            <pc:docMk/>
            <pc:sldMk cId="4283253095" sldId="412"/>
            <ac:cxnSpMk id="13" creationId="{9766041D-F0E9-431F-95A4-46612210E0F4}"/>
          </ac:cxnSpMkLst>
        </pc:cxnChg>
        <pc:cxnChg chg="add del mod">
          <ac:chgData name="Ed Moss" userId="37722af9-4b31-4bb5-b8c0-b86874b49c9e" providerId="ADAL" clId="{9446F2EA-3AC0-4500-AE36-728330951AA6}" dt="2019-12-16T15:52:03.424" v="274" actId="478"/>
          <ac:cxnSpMkLst>
            <pc:docMk/>
            <pc:sldMk cId="4283253095" sldId="412"/>
            <ac:cxnSpMk id="14" creationId="{2B73A878-AF86-4F4E-A9B4-C9211E3D1810}"/>
          </ac:cxnSpMkLst>
        </pc:cxnChg>
        <pc:cxnChg chg="add del mod">
          <ac:chgData name="Ed Moss" userId="37722af9-4b31-4bb5-b8c0-b86874b49c9e" providerId="ADAL" clId="{9446F2EA-3AC0-4500-AE36-728330951AA6}" dt="2019-12-16T15:52:03.424" v="274" actId="478"/>
          <ac:cxnSpMkLst>
            <pc:docMk/>
            <pc:sldMk cId="4283253095" sldId="412"/>
            <ac:cxnSpMk id="15" creationId="{2558F81F-7F9D-4D20-9E73-7CC45DCD78EE}"/>
          </ac:cxnSpMkLst>
        </pc:cxnChg>
        <pc:cxnChg chg="add mod topLvl">
          <ac:chgData name="Ed Moss" userId="37722af9-4b31-4bb5-b8c0-b86874b49c9e" providerId="ADAL" clId="{9446F2EA-3AC0-4500-AE36-728330951AA6}" dt="2019-12-17T09:55:23.239" v="1195" actId="165"/>
          <ac:cxnSpMkLst>
            <pc:docMk/>
            <pc:sldMk cId="4283253095" sldId="412"/>
            <ac:cxnSpMk id="16" creationId="{4B9C7FEC-5CBD-480F-AA39-131461EB5DD3}"/>
          </ac:cxnSpMkLst>
        </pc:cxnChg>
        <pc:cxnChg chg="add mod topLvl">
          <ac:chgData name="Ed Moss" userId="37722af9-4b31-4bb5-b8c0-b86874b49c9e" providerId="ADAL" clId="{9446F2EA-3AC0-4500-AE36-728330951AA6}" dt="2019-12-17T09:55:23.239" v="1195" actId="165"/>
          <ac:cxnSpMkLst>
            <pc:docMk/>
            <pc:sldMk cId="4283253095" sldId="412"/>
            <ac:cxnSpMk id="17" creationId="{C7DAA7C6-BB0C-4272-A57F-9EC0E6749925}"/>
          </ac:cxnSpMkLst>
        </pc:cxnChg>
      </pc:sldChg>
      <pc:sldChg chg="addSp delSp modSp add">
        <pc:chgData name="Ed Moss" userId="37722af9-4b31-4bb5-b8c0-b86874b49c9e" providerId="ADAL" clId="{9446F2EA-3AC0-4500-AE36-728330951AA6}" dt="2019-12-19T14:05:54.053" v="3098" actId="478"/>
        <pc:sldMkLst>
          <pc:docMk/>
          <pc:sldMk cId="3539690596" sldId="413"/>
        </pc:sldMkLst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" creationId="{70BD25DA-31C6-40E4-B266-9B577949AC00}"/>
          </ac:spMkLst>
        </pc:spChg>
        <pc:spChg chg="add del mod">
          <ac:chgData name="Ed Moss" userId="37722af9-4b31-4bb5-b8c0-b86874b49c9e" providerId="ADAL" clId="{9446F2EA-3AC0-4500-AE36-728330951AA6}" dt="2019-12-17T09:23:34.613" v="527" actId="478"/>
          <ac:spMkLst>
            <pc:docMk/>
            <pc:sldMk cId="3539690596" sldId="413"/>
            <ac:spMk id="3" creationId="{C57DEF25-F283-458F-8480-ACB8C0B9F03E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11" creationId="{7B5F23F0-08F5-4E93-A211-CEC2425367A6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12" creationId="{17FD76CF-2E80-4ACF-9645-F711F7C05DF5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13" creationId="{F2B48786-E08A-435F-9D52-7EBB133EB665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14" creationId="{BF5A5089-133B-4DDF-96E6-49709D5A0978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15" creationId="{1EE6915B-A0D0-4803-A9A5-8DF50558317B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16" creationId="{2BFA694E-53D5-41E2-B772-FCF31D9A3BC1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17" creationId="{91E906F3-28E0-4D0C-9FF7-51D80D081701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0" creationId="{C1F2FF96-0451-4D8E-A0FA-050EC3241C5E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1" creationId="{37829C5E-3DEF-474B-93E4-4B3449E717C1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2" creationId="{7B257D10-3113-4453-9D08-B8E75D371E49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3" creationId="{F7F207E0-A2A8-4F5B-8F13-3170041C83AD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4" creationId="{11EC1AF2-68CA-41D6-A403-323E5A810A31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5" creationId="{1F5E64B4-44D1-4B8C-8C85-DFB57088D122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6" creationId="{8AF74736-DBFD-4978-BA3D-AA6E316E74E1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7" creationId="{DD308D67-D80F-4DF7-96F8-952490F5148D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28" creationId="{C0233B5C-E7FA-4BA8-8960-D11635B1C185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37" creationId="{8DFD10A0-F58B-4C41-B621-C6476504A499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38" creationId="{114A253D-DFE7-4AF8-84F7-903285B6D6DC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39" creationId="{1E3A908B-44C9-4875-93E3-023CC510EB52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40" creationId="{F9996753-A221-4D69-80C1-C4F3A9E11DE0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41" creationId="{9FD5079B-0DCD-4BC8-861E-DE507857048C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42" creationId="{9F02AF62-F0C2-46FF-9C5E-4624CAFABAB4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43" creationId="{9B290AD9-6063-4B02-A5ED-1FC6C77FEB09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44" creationId="{D28CE732-4A82-48DB-991A-1569CFED5B8F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45" creationId="{91655E67-7C48-4078-AF6C-C2783A6E06E3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46" creationId="{102ADF4D-1364-4EFD-8B0B-69CC22D4119C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53" creationId="{B2BF05D5-1783-4B29-8E9F-F1F5E07A6A3E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54" creationId="{3A8AB550-ACE8-4339-BC9E-F4955C78B92A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55" creationId="{8BE7F6EA-7378-42FF-9ADB-4C25FBE4790E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56" creationId="{934D33FB-5FBD-4039-A553-78733C84F56D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57" creationId="{F528AD9F-15E2-453E-92CA-C17EAD112E84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58" creationId="{95572288-D991-4C4B-8E73-9C892D32A2BF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59" creationId="{BC9A785E-F30C-4915-B118-540FE49EB7D4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60" creationId="{72F2DE2A-5684-4F70-8909-5C553D93ACF3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61" creationId="{8CCA440D-8F80-4A06-B36F-1D7C3D32A064}"/>
          </ac:spMkLst>
        </pc:spChg>
        <pc:spChg chg="del">
          <ac:chgData name="Ed Moss" userId="37722af9-4b31-4bb5-b8c0-b86874b49c9e" providerId="ADAL" clId="{9446F2EA-3AC0-4500-AE36-728330951AA6}" dt="2019-12-19T14:05:54.053" v="3098" actId="478"/>
          <ac:spMkLst>
            <pc:docMk/>
            <pc:sldMk cId="3539690596" sldId="413"/>
            <ac:spMk id="62" creationId="{BBF86EFE-A35F-4DB8-B919-4E4AC8789535}"/>
          </ac:spMkLst>
        </pc:spChg>
        <pc:graphicFrameChg chg="mod modGraphic">
          <ac:chgData name="Ed Moss" userId="37722af9-4b31-4bb5-b8c0-b86874b49c9e" providerId="ADAL" clId="{9446F2EA-3AC0-4500-AE36-728330951AA6}" dt="2019-12-17T09:29:38.875" v="561" actId="404"/>
          <ac:graphicFrameMkLst>
            <pc:docMk/>
            <pc:sldMk cId="3539690596" sldId="413"/>
            <ac:graphicFrameMk id="9" creationId="{0370B235-5FBF-4783-9863-3EDF34A8574D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10" creationId="{48472CE1-612F-4D8A-A55A-B52E0D937F86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29" creationId="{78F1D908-7433-4CCC-AD1F-D114029CB10E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30" creationId="{0B1BA9A2-CDE5-43A5-94BD-101EC860A1E1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31" creationId="{AEE54937-3A3F-4A13-A98C-0E66D92CC8A1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32" creationId="{9A15610F-86DF-4708-A54A-B9431AA72346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33" creationId="{FC7630DA-1C04-49B8-A8A0-5848286F4D38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34" creationId="{E4CBE673-ED3E-4EF5-A4A3-BF97AF2C40E6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35" creationId="{A5CA0816-E8B0-429A-A5D1-679F58685291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36" creationId="{8406CFBF-1B49-45D3-AEE3-FEB928CC9DC2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47" creationId="{40925BD9-EB66-46A4-ABBD-72AE9FA67723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48" creationId="{1C62E6B8-322C-4D23-AE68-90CA81284751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49" creationId="{A1030AEC-7A14-435F-8A74-CF395EF007E6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50" creationId="{50A95070-FB36-4FFD-903B-B98F99822805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51" creationId="{687B6848-FAEA-4C3E-916B-F24F59AB5B3F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63" creationId="{8B61964D-97A5-459D-B472-5BEFED7FAEC3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64" creationId="{090CC8C0-396E-48D5-BD7C-8D4AB2A0F5DE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65" creationId="{7F79C015-D3C2-4359-8276-4FE99CEA9B81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66" creationId="{DF32CAA1-A535-41E9-91FB-3D83EC7FF1C0}"/>
          </ac:graphicFrameMkLst>
        </pc:graphicFrameChg>
        <pc:graphicFrameChg chg="del">
          <ac:chgData name="Ed Moss" userId="37722af9-4b31-4bb5-b8c0-b86874b49c9e" providerId="ADAL" clId="{9446F2EA-3AC0-4500-AE36-728330951AA6}" dt="2019-12-19T14:05:54.053" v="3098" actId="478"/>
          <ac:graphicFrameMkLst>
            <pc:docMk/>
            <pc:sldMk cId="3539690596" sldId="413"/>
            <ac:graphicFrameMk id="67" creationId="{3A34C87C-E02F-4204-ABEF-CE7BA2904C74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0:41:47.292" v="1311" actId="242"/>
          <ac:graphicFrameMkLst>
            <pc:docMk/>
            <pc:sldMk cId="3539690596" sldId="413"/>
            <ac:graphicFrameMk id="69" creationId="{10283B2A-475F-40AC-876C-EDFD2431AFCC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0:41:51.376" v="1312" actId="242"/>
          <ac:graphicFrameMkLst>
            <pc:docMk/>
            <pc:sldMk cId="3539690596" sldId="413"/>
            <ac:graphicFrameMk id="70" creationId="{BD1AC749-EE2B-48D7-84D5-077A9E175112}"/>
          </ac:graphicFrameMkLst>
        </pc:graphicFrameChg>
        <pc:cxnChg chg="del">
          <ac:chgData name="Ed Moss" userId="37722af9-4b31-4bb5-b8c0-b86874b49c9e" providerId="ADAL" clId="{9446F2EA-3AC0-4500-AE36-728330951AA6}" dt="2019-12-19T14:05:54.053" v="3098" actId="478"/>
          <ac:cxnSpMkLst>
            <pc:docMk/>
            <pc:sldMk cId="3539690596" sldId="413"/>
            <ac:cxnSpMk id="52" creationId="{A0D90A91-51C9-4D67-90C2-BC4943E724D2}"/>
          </ac:cxnSpMkLst>
        </pc:cxnChg>
        <pc:cxnChg chg="del">
          <ac:chgData name="Ed Moss" userId="37722af9-4b31-4bb5-b8c0-b86874b49c9e" providerId="ADAL" clId="{9446F2EA-3AC0-4500-AE36-728330951AA6}" dt="2019-12-19T14:05:54.053" v="3098" actId="478"/>
          <ac:cxnSpMkLst>
            <pc:docMk/>
            <pc:sldMk cId="3539690596" sldId="413"/>
            <ac:cxnSpMk id="68" creationId="{7B5E143F-6AEA-4C5A-B61C-56C69EAA68D3}"/>
          </ac:cxnSpMkLst>
        </pc:cxnChg>
      </pc:sldChg>
      <pc:sldChg chg="addSp delSp modSp add">
        <pc:chgData name="Ed Moss" userId="37722af9-4b31-4bb5-b8c0-b86874b49c9e" providerId="ADAL" clId="{9446F2EA-3AC0-4500-AE36-728330951AA6}" dt="2019-12-19T14:06:04.698" v="3100" actId="478"/>
        <pc:sldMkLst>
          <pc:docMk/>
          <pc:sldMk cId="3893247151" sldId="414"/>
        </pc:sldMkLst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10" creationId="{C5D81698-E7CF-4795-87DE-2A37FD7F9CC9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11" creationId="{8531927C-1FDC-433A-A602-F4EB0E8DB7A2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13" creationId="{12EC273E-6EF8-4033-B4B0-EA09BE7FA3A1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14" creationId="{236CD765-0E45-4815-8AC2-F225616DB9D1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15" creationId="{0BBCB544-2B62-46A2-A969-7C5FFC8B4ACE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16" creationId="{8AC9EA7F-4CAF-46DA-B250-B7CF14FA7D5A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17" creationId="{7B77586E-2EFC-425A-AB74-BC8739953C9E}"/>
          </ac:spMkLst>
        </pc:spChg>
        <pc:spChg chg="mod">
          <ac:chgData name="Ed Moss" userId="37722af9-4b31-4bb5-b8c0-b86874b49c9e" providerId="ADAL" clId="{9446F2EA-3AC0-4500-AE36-728330951AA6}" dt="2019-12-16T16:15:28.528" v="520" actId="207"/>
          <ac:spMkLst>
            <pc:docMk/>
            <pc:sldMk cId="3893247151" sldId="414"/>
            <ac:spMk id="19" creationId="{5252A847-DE45-4FA3-A1F8-EEBEB845FF8E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0" creationId="{862F5102-ADB0-477B-A058-4DB76629D925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1" creationId="{9785953B-CE38-4606-9FF6-8EAF631D70EF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2" creationId="{DBDCD7AD-E5D8-47E6-8074-2685A0C60E1B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3" creationId="{02B79946-D40D-4553-8F9C-308CBA932994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4" creationId="{ABDBC666-DB48-4E9B-A124-FA92DB5A3FD1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5" creationId="{249A7C61-F9A5-41BA-BD9B-1E2F75D6F3C8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6" creationId="{2A64E216-D7BD-4A61-AA31-D48922559696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7" creationId="{D50AB986-A187-4E86-859A-36E0F1B45457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28" creationId="{7F535C5D-8256-401E-837F-183E567CEC4C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37" creationId="{733C7BBB-ACFC-4C4D-B340-A166D2429D1A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38" creationId="{570A52A9-109B-4B67-AD76-307A4913CCBA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39" creationId="{883FC323-4128-491B-A6E9-DD7DC4FB73B3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40" creationId="{0E22EF35-309B-43B6-97FA-6D2D4FDCE7C8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41" creationId="{6C63F467-66D2-46AE-82D5-DE3680380804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42" creationId="{4502DB8C-8EBA-4D12-9AD6-3BD05FB1D1E0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43" creationId="{82D8FB53-F894-4787-83A3-31BCE3E6B23D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44" creationId="{E263A6E3-76B0-40A3-8504-2801607C1EF3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45" creationId="{7A2C31C3-D871-414E-86C3-E5BC880855A4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46" creationId="{C5979237-1041-449A-A102-2B90C4DF4CB4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53" creationId="{A93C2A0A-7401-4C89-BFC6-C978D7E9BDD7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54" creationId="{7ABE8B67-CC57-4E1C-9DAD-138CEBC7C0A1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55" creationId="{B67E44B6-CEF6-4C73-9D1C-32A886C1E8E0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56" creationId="{58F6BDE7-995F-4FFF-8F1E-BF2C82306125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57" creationId="{93C42B28-9D1E-4E26-9ED7-B64D468F6FCE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58" creationId="{00D123CF-0D3B-4483-8524-CF75D48E4702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59" creationId="{63DB8BEF-9EFF-470F-9C1B-B8F326ACADD0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60" creationId="{5FAB2C29-97AB-41FB-85FE-8A9E2D7BA65F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61" creationId="{BE3072DE-3E84-459A-A504-04AB3B94F74E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62" creationId="{A687D40E-4B78-47D1-AE16-0332141065F9}"/>
          </ac:spMkLst>
        </pc:spChg>
        <pc:spChg chg="del">
          <ac:chgData name="Ed Moss" userId="37722af9-4b31-4bb5-b8c0-b86874b49c9e" providerId="ADAL" clId="{9446F2EA-3AC0-4500-AE36-728330951AA6}" dt="2019-12-19T14:06:04.698" v="3100" actId="478"/>
          <ac:spMkLst>
            <pc:docMk/>
            <pc:sldMk cId="3893247151" sldId="414"/>
            <ac:spMk id="69" creationId="{674CCBC1-8B95-4923-9660-9AB4506F86D0}"/>
          </ac:spMkLst>
        </pc:sp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9" creationId="{D9E8120D-7961-4372-B097-284086CA5881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29" creationId="{1FE1F9F9-3AC2-4169-B841-16FEF44A7C8E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30" creationId="{FCB6C486-B756-4973-A9A9-42EC291233F4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31" creationId="{51DA8EEC-7E1D-439A-B15C-EFB892F5AEFC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32" creationId="{674B5508-062C-4564-88F7-7ECA80F84DCB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33" creationId="{6D35F593-BF9E-4EFA-9D83-9204B11A39FF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34" creationId="{1FAC41C1-FCB3-4814-847C-8E974E51AAC8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35" creationId="{D2B881B8-2524-46CD-B31A-0CE521A43543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36" creationId="{0E722EB0-849F-479D-87FB-8136E7FB5AD2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47" creationId="{E955CED5-3D8A-4BDB-88E7-4E97F86D9A1B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48" creationId="{EA357B6C-3947-4EA1-BE0D-BCF006BAEC36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49" creationId="{255F2120-6E8F-4BA1-9DF9-C908916093BE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50" creationId="{E2C59D8E-490B-400C-9495-AC71FF7D1D7E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51" creationId="{27039815-564F-48FB-8637-056BC53E8741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63" creationId="{846A8AFE-FFDF-4317-87A1-12353E64F1FA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64" creationId="{5D25147E-8199-4872-96A7-253AF17040D2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65" creationId="{62E32366-6E38-44E3-9D3F-702148E1D0BF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66" creationId="{8832F36E-F5E1-42AC-8921-36DC949856A9}"/>
          </ac:graphicFrameMkLst>
        </pc:graphicFrameChg>
        <pc:graphicFrameChg chg="del">
          <ac:chgData name="Ed Moss" userId="37722af9-4b31-4bb5-b8c0-b86874b49c9e" providerId="ADAL" clId="{9446F2EA-3AC0-4500-AE36-728330951AA6}" dt="2019-12-19T14:06:04.698" v="3100" actId="478"/>
          <ac:graphicFrameMkLst>
            <pc:docMk/>
            <pc:sldMk cId="3893247151" sldId="414"/>
            <ac:graphicFrameMk id="67" creationId="{34C51E27-1B58-4550-BBF3-B7B5E9801252}"/>
          </ac:graphicFrameMkLst>
        </pc:graphicFrameChg>
        <pc:graphicFrameChg chg="modGraphic">
          <ac:chgData name="Ed Moss" userId="37722af9-4b31-4bb5-b8c0-b86874b49c9e" providerId="ADAL" clId="{9446F2EA-3AC0-4500-AE36-728330951AA6}" dt="2019-12-16T16:13:08.329" v="422" actId="20577"/>
          <ac:graphicFrameMkLst>
            <pc:docMk/>
            <pc:sldMk cId="3893247151" sldId="414"/>
            <ac:graphicFrameMk id="70" creationId="{4029AFD7-A304-48D5-8C36-BB5A34B424D4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6T16:15:20.157" v="517" actId="1038"/>
          <ac:graphicFrameMkLst>
            <pc:docMk/>
            <pc:sldMk cId="3893247151" sldId="414"/>
            <ac:graphicFrameMk id="71" creationId="{E9F16C99-9E40-4583-92FA-04A23238AE46}"/>
          </ac:graphicFrameMkLst>
        </pc:graphicFrameChg>
        <pc:cxnChg chg="del">
          <ac:chgData name="Ed Moss" userId="37722af9-4b31-4bb5-b8c0-b86874b49c9e" providerId="ADAL" clId="{9446F2EA-3AC0-4500-AE36-728330951AA6}" dt="2019-12-19T14:06:04.698" v="3100" actId="478"/>
          <ac:cxnSpMkLst>
            <pc:docMk/>
            <pc:sldMk cId="3893247151" sldId="414"/>
            <ac:cxnSpMk id="52" creationId="{5AAD1F40-2326-4883-8798-26C60BB15CAC}"/>
          </ac:cxnSpMkLst>
        </pc:cxnChg>
        <pc:cxnChg chg="del">
          <ac:chgData name="Ed Moss" userId="37722af9-4b31-4bb5-b8c0-b86874b49c9e" providerId="ADAL" clId="{9446F2EA-3AC0-4500-AE36-728330951AA6}" dt="2019-12-19T14:06:04.698" v="3100" actId="478"/>
          <ac:cxnSpMkLst>
            <pc:docMk/>
            <pc:sldMk cId="3893247151" sldId="414"/>
            <ac:cxnSpMk id="68" creationId="{B4220B05-A1DC-403F-BA0B-6A36B37172EA}"/>
          </ac:cxnSpMkLst>
        </pc:cxnChg>
      </pc:sldChg>
      <pc:sldChg chg="addSp delSp modSp add">
        <pc:chgData name="Ed Moss" userId="37722af9-4b31-4bb5-b8c0-b86874b49c9e" providerId="ADAL" clId="{9446F2EA-3AC0-4500-AE36-728330951AA6}" dt="2019-12-19T14:06:17.916" v="3102" actId="478"/>
        <pc:sldMkLst>
          <pc:docMk/>
          <pc:sldMk cId="1670397592" sldId="415"/>
        </pc:sldMkLst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23" creationId="{E5B5291E-33EC-4E6D-A941-7758E902458E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24" creationId="{FA9C03CF-A317-4BA5-A1EB-FF37B98DDD94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25" creationId="{7FFF0364-4FCE-405A-B7BF-4FC9F1FCA42C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26" creationId="{B0959E82-43FF-4E33-AA47-6B37FB0D6DC3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27" creationId="{006BD85F-7D8F-4BA1-9C79-45298E3DE37A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28" creationId="{79A0D64B-0C40-4FDD-B50F-E748039C4F1C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29" creationId="{A8A72265-E376-4949-B2F1-1A1354CBEEA1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0" creationId="{E7779139-3500-4E9F-8022-61419A589270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1" creationId="{7C5C8762-DAD3-42F3-BE4F-05ACF3F6B3D3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2" creationId="{2C465D3A-C49F-4A16-A3D7-3C89F39AE5BD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3" creationId="{1347A1D8-D772-496F-B0F1-014100FF7A0B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4" creationId="{D01D70E8-4B1C-416E-8831-B9A2BFE409F2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5" creationId="{2C4257DF-DDDB-4EB7-90B0-1565468F3B1C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6" creationId="{517C19A6-A6E9-4C0A-BD19-2D84CABDED7A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7" creationId="{08ED119A-FA49-4B55-A663-E9818BB63912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38" creationId="{976BD657-A362-4C2B-8775-909FB507AB46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47" creationId="{AD0D092C-D8CF-4276-A604-8C5F4ADD8239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48" creationId="{29886452-79DF-4FA6-B8AE-5A8B5EE9313F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49" creationId="{B2FFD38D-5224-4971-97DD-3147EE9E535B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50" creationId="{A54A968E-550C-4D9F-A0DB-F81A4242BEE6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51" creationId="{A2640041-4383-4568-A4CE-6E5E248779B8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52" creationId="{6C163A42-D2F3-4AAE-BF0C-6A4D3D0DF753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53" creationId="{672647B9-7A27-4671-928F-5BDCEE4E39D3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54" creationId="{90AC8C5C-4809-4E18-923A-2304BA5C4227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55" creationId="{C9B7C8A5-46AD-42A9-9522-23705A106269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56" creationId="{D7FE3BF0-3513-4B7E-B8CC-FBA7605DBBEF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63" creationId="{23393475-9982-4582-A31E-F1FA0BFB119E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64" creationId="{63C2C280-0936-48A3-B2A4-AEBF9DA5277B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65" creationId="{2BFB2FB9-2D79-4FBD-801E-3DF40ABD530A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66" creationId="{84AC08D5-179E-44CC-A438-FACA43986924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67" creationId="{441D9DEA-A9E1-493F-BCD1-DEED085AD432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68" creationId="{2B960148-90A2-4A99-8B44-1EC5C13D8584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69" creationId="{7852A0C8-6876-44CE-89F7-844ED838A962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70" creationId="{09DD26E4-822D-4EB5-800B-003D6A2A6678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71" creationId="{131C29D2-52CF-4316-89AD-7BEC1B33988D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72" creationId="{A51162F9-BA49-4484-A0E6-F3D5600DA8B5}"/>
          </ac:spMkLst>
        </pc:spChg>
        <pc:spChg chg="del">
          <ac:chgData name="Ed Moss" userId="37722af9-4b31-4bb5-b8c0-b86874b49c9e" providerId="ADAL" clId="{9446F2EA-3AC0-4500-AE36-728330951AA6}" dt="2019-12-19T14:06:17.916" v="3102" actId="478"/>
          <ac:spMkLst>
            <pc:docMk/>
            <pc:sldMk cId="1670397592" sldId="415"/>
            <ac:spMk id="79" creationId="{A22D91B5-F6D7-4659-BB3F-86E2EAAA54F4}"/>
          </ac:spMkLst>
        </pc:sp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13" creationId="{213F081A-1E27-4EE6-BF01-B49CA348C65B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14" creationId="{F23C05C6-5A60-4379-AB34-4D9C8774B577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9:08.425" v="1375" actId="242"/>
          <ac:graphicFrameMkLst>
            <pc:docMk/>
            <pc:sldMk cId="1670397592" sldId="415"/>
            <ac:graphicFrameMk id="15" creationId="{38C7AAFD-EBEF-4AEC-B82E-4E3BC7CDB081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8:54.503" v="1372" actId="242"/>
          <ac:graphicFrameMkLst>
            <pc:docMk/>
            <pc:sldMk cId="1670397592" sldId="415"/>
            <ac:graphicFrameMk id="16" creationId="{31A3966A-8F5B-47EE-868C-08DD4073D507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9:03.718" v="1374" actId="242"/>
          <ac:graphicFrameMkLst>
            <pc:docMk/>
            <pc:sldMk cId="1670397592" sldId="415"/>
            <ac:graphicFrameMk id="17" creationId="{C34B94EF-D19A-49A5-9E0A-8CE221A5484F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8:57.103" v="1373" actId="242"/>
          <ac:graphicFrameMkLst>
            <pc:docMk/>
            <pc:sldMk cId="1670397592" sldId="415"/>
            <ac:graphicFrameMk id="20" creationId="{A97BD92D-331C-4F75-B8C6-FF8841AF33D2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39" creationId="{4BD96BF3-70A2-4514-82F0-A8F7AC8C0C5F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40" creationId="{935AF334-29EA-42FE-A118-CAC324E39DF2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41" creationId="{FBF042E4-95BF-472D-9061-6BCD748EE602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42" creationId="{16F498FF-6D1F-457B-89DE-2110BCCC10A3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43" creationId="{4ADD482B-0036-4525-A491-5F5970B094BE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44" creationId="{34496D98-4889-4C48-9170-B6D3D7E504DD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45" creationId="{6B57D677-33BF-46D3-92BA-8CCED0F81DF0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46" creationId="{20FC0190-CD73-44A8-A691-CB04643AEC92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57" creationId="{5F0584C6-F346-4D1F-9242-31334FADC50C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58" creationId="{89612F0B-A52C-441A-80BC-EF64CA279822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59" creationId="{28FD49DC-9466-4674-83F1-7EBFF58B3A72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60" creationId="{CF23C811-86FC-487A-9583-833DE67DCC0D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61" creationId="{5F095D0D-FF58-40E3-A71C-0300523DA660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73" creationId="{CE74A6ED-17EB-469D-9CB7-1EC3A34C68FC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74" creationId="{00FF782F-484B-43F5-8444-283130C31A41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75" creationId="{D756B1D2-D8B4-4759-8770-556B86AA8282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76" creationId="{0FB6DD0A-12D8-494A-857C-80E601147D5B}"/>
          </ac:graphicFrameMkLst>
        </pc:graphicFrameChg>
        <pc:graphicFrameChg chg="del">
          <ac:chgData name="Ed Moss" userId="37722af9-4b31-4bb5-b8c0-b86874b49c9e" providerId="ADAL" clId="{9446F2EA-3AC0-4500-AE36-728330951AA6}" dt="2019-12-19T14:06:17.916" v="3102" actId="478"/>
          <ac:graphicFrameMkLst>
            <pc:docMk/>
            <pc:sldMk cId="1670397592" sldId="415"/>
            <ac:graphicFrameMk id="77" creationId="{8CE87EEB-91D7-4603-9EAC-9D26AD69EE8E}"/>
          </ac:graphicFrameMkLst>
        </pc:graphicFrameChg>
        <pc:cxnChg chg="del mod">
          <ac:chgData name="Ed Moss" userId="37722af9-4b31-4bb5-b8c0-b86874b49c9e" providerId="ADAL" clId="{9446F2EA-3AC0-4500-AE36-728330951AA6}" dt="2019-12-17T10:46:17.516" v="1344" actId="478"/>
          <ac:cxnSpMkLst>
            <pc:docMk/>
            <pc:sldMk cId="1670397592" sldId="415"/>
            <ac:cxnSpMk id="21" creationId="{5520C3C4-843C-4D52-AD8C-6D76D5BF1224}"/>
          </ac:cxnSpMkLst>
        </pc:cxnChg>
        <pc:cxnChg chg="del">
          <ac:chgData name="Ed Moss" userId="37722af9-4b31-4bb5-b8c0-b86874b49c9e" providerId="ADAL" clId="{9446F2EA-3AC0-4500-AE36-728330951AA6}" dt="2019-12-19T14:06:17.916" v="3102" actId="478"/>
          <ac:cxnSpMkLst>
            <pc:docMk/>
            <pc:sldMk cId="1670397592" sldId="415"/>
            <ac:cxnSpMk id="62" creationId="{621F4499-1F95-4276-BDBA-25814F595C5C}"/>
          </ac:cxnSpMkLst>
        </pc:cxnChg>
        <pc:cxnChg chg="del">
          <ac:chgData name="Ed Moss" userId="37722af9-4b31-4bb5-b8c0-b86874b49c9e" providerId="ADAL" clId="{9446F2EA-3AC0-4500-AE36-728330951AA6}" dt="2019-12-19T14:06:17.916" v="3102" actId="478"/>
          <ac:cxnSpMkLst>
            <pc:docMk/>
            <pc:sldMk cId="1670397592" sldId="415"/>
            <ac:cxnSpMk id="78" creationId="{7404D63C-E711-4BA6-918A-9662C380226C}"/>
          </ac:cxnSpMkLst>
        </pc:cxnChg>
        <pc:cxnChg chg="add del mod">
          <ac:chgData name="Ed Moss" userId="37722af9-4b31-4bb5-b8c0-b86874b49c9e" providerId="ADAL" clId="{9446F2EA-3AC0-4500-AE36-728330951AA6}" dt="2019-12-17T10:47:20.753" v="1354" actId="478"/>
          <ac:cxnSpMkLst>
            <pc:docMk/>
            <pc:sldMk cId="1670397592" sldId="415"/>
            <ac:cxnSpMk id="81" creationId="{88BF1207-B605-4E3E-A31D-D56956EDBC44}"/>
          </ac:cxnSpMkLst>
        </pc:cxnChg>
        <pc:cxnChg chg="add del">
          <ac:chgData name="Ed Moss" userId="37722af9-4b31-4bb5-b8c0-b86874b49c9e" providerId="ADAL" clId="{9446F2EA-3AC0-4500-AE36-728330951AA6}" dt="2019-12-17T10:45:54.242" v="1340" actId="478"/>
          <ac:cxnSpMkLst>
            <pc:docMk/>
            <pc:sldMk cId="1670397592" sldId="415"/>
            <ac:cxnSpMk id="86" creationId="{B22B7E6B-9B8C-401F-96AE-8B87A1AF1B85}"/>
          </ac:cxnSpMkLst>
        </pc:cxnChg>
        <pc:cxnChg chg="add del">
          <ac:chgData name="Ed Moss" userId="37722af9-4b31-4bb5-b8c0-b86874b49c9e" providerId="ADAL" clId="{9446F2EA-3AC0-4500-AE36-728330951AA6}" dt="2019-12-17T10:45:53.438" v="1339" actId="478"/>
          <ac:cxnSpMkLst>
            <pc:docMk/>
            <pc:sldMk cId="1670397592" sldId="415"/>
            <ac:cxnSpMk id="92" creationId="{9FD1D81B-E381-4992-8C90-F7D884659839}"/>
          </ac:cxnSpMkLst>
        </pc:cxnChg>
        <pc:cxnChg chg="add del mod">
          <ac:chgData name="Ed Moss" userId="37722af9-4b31-4bb5-b8c0-b86874b49c9e" providerId="ADAL" clId="{9446F2EA-3AC0-4500-AE36-728330951AA6}" dt="2019-12-17T10:45:52.654" v="1338" actId="478"/>
          <ac:cxnSpMkLst>
            <pc:docMk/>
            <pc:sldMk cId="1670397592" sldId="415"/>
            <ac:cxnSpMk id="93" creationId="{F4900564-4096-4FE2-97B9-E537D356A1D4}"/>
          </ac:cxnSpMkLst>
        </pc:cxnChg>
        <pc:cxnChg chg="add del mod">
          <ac:chgData name="Ed Moss" userId="37722af9-4b31-4bb5-b8c0-b86874b49c9e" providerId="ADAL" clId="{9446F2EA-3AC0-4500-AE36-728330951AA6}" dt="2019-12-17T10:51:29.047" v="1396" actId="478"/>
          <ac:cxnSpMkLst>
            <pc:docMk/>
            <pc:sldMk cId="1670397592" sldId="415"/>
            <ac:cxnSpMk id="94" creationId="{CD9B68BD-4418-4541-8F5F-8B92290A98B2}"/>
          </ac:cxnSpMkLst>
        </pc:cxnChg>
        <pc:cxnChg chg="add mod">
          <ac:chgData name="Ed Moss" userId="37722af9-4b31-4bb5-b8c0-b86874b49c9e" providerId="ADAL" clId="{9446F2EA-3AC0-4500-AE36-728330951AA6}" dt="2019-12-18T14:52:19.877" v="3088" actId="14100"/>
          <ac:cxnSpMkLst>
            <pc:docMk/>
            <pc:sldMk cId="1670397592" sldId="415"/>
            <ac:cxnSpMk id="95" creationId="{F16BE8FE-D01E-40E0-9E7E-71214408DF11}"/>
          </ac:cxnSpMkLst>
        </pc:cxnChg>
      </pc:sldChg>
      <pc:sldChg chg="addSp delSp modSp add">
        <pc:chgData name="Ed Moss" userId="37722af9-4b31-4bb5-b8c0-b86874b49c9e" providerId="ADAL" clId="{9446F2EA-3AC0-4500-AE36-728330951AA6}" dt="2019-12-19T14:06:23.464" v="3103" actId="478"/>
        <pc:sldMkLst>
          <pc:docMk/>
          <pc:sldMk cId="1424845672" sldId="416"/>
        </pc:sldMkLst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23" creationId="{E5B5291E-33EC-4E6D-A941-7758E902458E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24" creationId="{FA9C03CF-A317-4BA5-A1EB-FF37B98DDD94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25" creationId="{7FFF0364-4FCE-405A-B7BF-4FC9F1FCA42C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26" creationId="{B0959E82-43FF-4E33-AA47-6B37FB0D6DC3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27" creationId="{006BD85F-7D8F-4BA1-9C79-45298E3DE37A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28" creationId="{79A0D64B-0C40-4FDD-B50F-E748039C4F1C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29" creationId="{A8A72265-E376-4949-B2F1-1A1354CBEEA1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0" creationId="{E7779139-3500-4E9F-8022-61419A589270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1" creationId="{7C5C8762-DAD3-42F3-BE4F-05ACF3F6B3D3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2" creationId="{2C465D3A-C49F-4A16-A3D7-3C89F39AE5BD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3" creationId="{1347A1D8-D772-496F-B0F1-014100FF7A0B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4" creationId="{D01D70E8-4B1C-416E-8831-B9A2BFE409F2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5" creationId="{2C4257DF-DDDB-4EB7-90B0-1565468F3B1C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6" creationId="{517C19A6-A6E9-4C0A-BD19-2D84CABDED7A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7" creationId="{08ED119A-FA49-4B55-A663-E9818BB63912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38" creationId="{976BD657-A362-4C2B-8775-909FB507AB46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47" creationId="{AD0D092C-D8CF-4276-A604-8C5F4ADD8239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48" creationId="{29886452-79DF-4FA6-B8AE-5A8B5EE9313F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49" creationId="{B2FFD38D-5224-4971-97DD-3147EE9E535B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50" creationId="{A54A968E-550C-4D9F-A0DB-F81A4242BEE6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51" creationId="{A2640041-4383-4568-A4CE-6E5E248779B8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52" creationId="{6C163A42-D2F3-4AAE-BF0C-6A4D3D0DF753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53" creationId="{672647B9-7A27-4671-928F-5BDCEE4E39D3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54" creationId="{90AC8C5C-4809-4E18-923A-2304BA5C4227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55" creationId="{C9B7C8A5-46AD-42A9-9522-23705A106269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56" creationId="{D7FE3BF0-3513-4B7E-B8CC-FBA7605DBBEF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63" creationId="{23393475-9982-4582-A31E-F1FA0BFB119E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64" creationId="{63C2C280-0936-48A3-B2A4-AEBF9DA5277B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65" creationId="{2BFB2FB9-2D79-4FBD-801E-3DF40ABD530A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66" creationId="{84AC08D5-179E-44CC-A438-FACA43986924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67" creationId="{441D9DEA-A9E1-493F-BCD1-DEED085AD432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68" creationId="{2B960148-90A2-4A99-8B44-1EC5C13D8584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69" creationId="{7852A0C8-6876-44CE-89F7-844ED838A962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70" creationId="{09DD26E4-822D-4EB5-800B-003D6A2A6678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71" creationId="{131C29D2-52CF-4316-89AD-7BEC1B33988D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72" creationId="{A51162F9-BA49-4484-A0E6-F3D5600DA8B5}"/>
          </ac:spMkLst>
        </pc:spChg>
        <pc:spChg chg="del">
          <ac:chgData name="Ed Moss" userId="37722af9-4b31-4bb5-b8c0-b86874b49c9e" providerId="ADAL" clId="{9446F2EA-3AC0-4500-AE36-728330951AA6}" dt="2019-12-19T14:06:23.464" v="3103" actId="478"/>
          <ac:spMkLst>
            <pc:docMk/>
            <pc:sldMk cId="1424845672" sldId="416"/>
            <ac:spMk id="79" creationId="{A22D91B5-F6D7-4659-BB3F-86E2EAAA54F4}"/>
          </ac:spMkLst>
        </pc:spChg>
        <pc:spChg chg="mod">
          <ac:chgData name="Ed Moss" userId="37722af9-4b31-4bb5-b8c0-b86874b49c9e" providerId="ADAL" clId="{9446F2EA-3AC0-4500-AE36-728330951AA6}" dt="2019-12-17T10:51:17.882" v="1394" actId="465"/>
          <ac:spMkLst>
            <pc:docMk/>
            <pc:sldMk cId="1424845672" sldId="416"/>
            <ac:spMk id="83" creationId="{AF161623-ACD2-44CC-83E4-2F14306D65F2}"/>
          </ac:spMkLst>
        </pc:spChg>
        <pc:spChg chg="mod">
          <ac:chgData name="Ed Moss" userId="37722af9-4b31-4bb5-b8c0-b86874b49c9e" providerId="ADAL" clId="{9446F2EA-3AC0-4500-AE36-728330951AA6}" dt="2019-12-17T10:51:17.882" v="1394" actId="465"/>
          <ac:spMkLst>
            <pc:docMk/>
            <pc:sldMk cId="1424845672" sldId="416"/>
            <ac:spMk id="89" creationId="{CA22FC71-C98E-4E3B-804E-B42AEF8D52CF}"/>
          </ac:spMkLst>
        </pc:spChg>
        <pc:grpChg chg="add del mod">
          <ac:chgData name="Ed Moss" userId="37722af9-4b31-4bb5-b8c0-b86874b49c9e" providerId="ADAL" clId="{9446F2EA-3AC0-4500-AE36-728330951AA6}" dt="2019-12-17T10:51:22.359" v="1395" actId="165"/>
          <ac:grpSpMkLst>
            <pc:docMk/>
            <pc:sldMk cId="1424845672" sldId="416"/>
            <ac:grpSpMk id="21" creationId="{C1724A67-F675-452C-88F0-B448E333E137}"/>
          </ac:grpSpMkLst>
        </pc:grp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13" creationId="{213F081A-1E27-4EE6-BF01-B49CA348C65B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14" creationId="{F23C05C6-5A60-4379-AB34-4D9C8774B577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8:49.591" v="1371" actId="242"/>
          <ac:graphicFrameMkLst>
            <pc:docMk/>
            <pc:sldMk cId="1424845672" sldId="416"/>
            <ac:graphicFrameMk id="15" creationId="{38C7AAFD-EBEF-4AEC-B82E-4E3BC7CDB081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8:36.732" v="1368" actId="242"/>
          <ac:graphicFrameMkLst>
            <pc:docMk/>
            <pc:sldMk cId="1424845672" sldId="416"/>
            <ac:graphicFrameMk id="16" creationId="{31A3966A-8F5B-47EE-868C-08DD4073D507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8:45.768" v="1370" actId="242"/>
          <ac:graphicFrameMkLst>
            <pc:docMk/>
            <pc:sldMk cId="1424845672" sldId="416"/>
            <ac:graphicFrameMk id="17" creationId="{C34B94EF-D19A-49A5-9E0A-8CE221A5484F}"/>
          </ac:graphicFrameMkLst>
        </pc:graphicFrameChg>
        <pc:graphicFrameChg chg="modGraphic">
          <ac:chgData name="Ed Moss" userId="37722af9-4b31-4bb5-b8c0-b86874b49c9e" providerId="ADAL" clId="{9446F2EA-3AC0-4500-AE36-728330951AA6}" dt="2019-12-17T10:48:40.043" v="1369" actId="242"/>
          <ac:graphicFrameMkLst>
            <pc:docMk/>
            <pc:sldMk cId="1424845672" sldId="416"/>
            <ac:graphicFrameMk id="20" creationId="{A97BD92D-331C-4F75-B8C6-FF8841AF33D2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39" creationId="{4BD96BF3-70A2-4514-82F0-A8F7AC8C0C5F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40" creationId="{935AF334-29EA-42FE-A118-CAC324E39DF2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41" creationId="{FBF042E4-95BF-472D-9061-6BCD748EE602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42" creationId="{16F498FF-6D1F-457B-89DE-2110BCCC10A3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43" creationId="{4ADD482B-0036-4525-A491-5F5970B094BE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44" creationId="{34496D98-4889-4C48-9170-B6D3D7E504DD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45" creationId="{6B57D677-33BF-46D3-92BA-8CCED0F81DF0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46" creationId="{20FC0190-CD73-44A8-A691-CB04643AEC92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57" creationId="{5F0584C6-F346-4D1F-9242-31334FADC50C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58" creationId="{89612F0B-A52C-441A-80BC-EF64CA279822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59" creationId="{28FD49DC-9466-4674-83F1-7EBFF58B3A72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60" creationId="{CF23C811-86FC-487A-9583-833DE67DCC0D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61" creationId="{5F095D0D-FF58-40E3-A71C-0300523DA660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73" creationId="{CE74A6ED-17EB-469D-9CB7-1EC3A34C68FC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74" creationId="{00FF782F-484B-43F5-8444-283130C31A41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75" creationId="{D756B1D2-D8B4-4759-8770-556B86AA8282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76" creationId="{0FB6DD0A-12D8-494A-857C-80E601147D5B}"/>
          </ac:graphicFrameMkLst>
        </pc:graphicFrameChg>
        <pc:graphicFrameChg chg="del">
          <ac:chgData name="Ed Moss" userId="37722af9-4b31-4bb5-b8c0-b86874b49c9e" providerId="ADAL" clId="{9446F2EA-3AC0-4500-AE36-728330951AA6}" dt="2019-12-19T14:06:23.464" v="3103" actId="478"/>
          <ac:graphicFrameMkLst>
            <pc:docMk/>
            <pc:sldMk cId="1424845672" sldId="416"/>
            <ac:graphicFrameMk id="77" creationId="{8CE87EEB-91D7-4603-9EAC-9D26AD69EE8E}"/>
          </ac:graphicFrameMkLst>
        </pc:graphicFrameChg>
        <pc:cxnChg chg="del">
          <ac:chgData name="Ed Moss" userId="37722af9-4b31-4bb5-b8c0-b86874b49c9e" providerId="ADAL" clId="{9446F2EA-3AC0-4500-AE36-728330951AA6}" dt="2019-12-19T14:06:23.464" v="3103" actId="478"/>
          <ac:cxnSpMkLst>
            <pc:docMk/>
            <pc:sldMk cId="1424845672" sldId="416"/>
            <ac:cxnSpMk id="62" creationId="{621F4499-1F95-4276-BDBA-25814F595C5C}"/>
          </ac:cxnSpMkLst>
        </pc:cxnChg>
        <pc:cxnChg chg="del">
          <ac:chgData name="Ed Moss" userId="37722af9-4b31-4bb5-b8c0-b86874b49c9e" providerId="ADAL" clId="{9446F2EA-3AC0-4500-AE36-728330951AA6}" dt="2019-12-19T14:06:23.464" v="3103" actId="478"/>
          <ac:cxnSpMkLst>
            <pc:docMk/>
            <pc:sldMk cId="1424845672" sldId="416"/>
            <ac:cxnSpMk id="78" creationId="{7404D63C-E711-4BA6-918A-9662C380226C}"/>
          </ac:cxnSpMkLst>
        </pc:cxnChg>
        <pc:cxnChg chg="mod topLvl">
          <ac:chgData name="Ed Moss" userId="37722af9-4b31-4bb5-b8c0-b86874b49c9e" providerId="ADAL" clId="{9446F2EA-3AC0-4500-AE36-728330951AA6}" dt="2019-12-18T14:52:34.472" v="3092" actId="14100"/>
          <ac:cxnSpMkLst>
            <pc:docMk/>
            <pc:sldMk cId="1424845672" sldId="416"/>
            <ac:cxnSpMk id="81" creationId="{88BF1207-B605-4E3E-A31D-D56956EDBC44}"/>
          </ac:cxnSpMkLst>
        </pc:cxnChg>
        <pc:cxnChg chg="add mod topLvl">
          <ac:chgData name="Ed Moss" userId="37722af9-4b31-4bb5-b8c0-b86874b49c9e" providerId="ADAL" clId="{9446F2EA-3AC0-4500-AE36-728330951AA6}" dt="2019-12-17T10:51:22.359" v="1395" actId="165"/>
          <ac:cxnSpMkLst>
            <pc:docMk/>
            <pc:sldMk cId="1424845672" sldId="416"/>
            <ac:cxnSpMk id="86" creationId="{E0BD3E7A-0DF8-4FA0-9421-B6AB18671877}"/>
          </ac:cxnSpMkLst>
        </pc:cxnChg>
        <pc:cxnChg chg="add mod topLvl">
          <ac:chgData name="Ed Moss" userId="37722af9-4b31-4bb5-b8c0-b86874b49c9e" providerId="ADAL" clId="{9446F2EA-3AC0-4500-AE36-728330951AA6}" dt="2019-12-18T14:52:30.225" v="3091" actId="14100"/>
          <ac:cxnSpMkLst>
            <pc:docMk/>
            <pc:sldMk cId="1424845672" sldId="416"/>
            <ac:cxnSpMk id="92" creationId="{96F40975-A274-45F8-BD88-16BACD6E6EB5}"/>
          </ac:cxnSpMkLst>
        </pc:cxnChg>
        <pc:cxnChg chg="add mod topLvl">
          <ac:chgData name="Ed Moss" userId="37722af9-4b31-4bb5-b8c0-b86874b49c9e" providerId="ADAL" clId="{9446F2EA-3AC0-4500-AE36-728330951AA6}" dt="2019-12-18T14:52:27.505" v="3090" actId="14100"/>
          <ac:cxnSpMkLst>
            <pc:docMk/>
            <pc:sldMk cId="1424845672" sldId="416"/>
            <ac:cxnSpMk id="93" creationId="{33260B98-8BBE-47F3-9271-04C83D43A6C1}"/>
          </ac:cxnSpMkLst>
        </pc:cxnChg>
        <pc:cxnChg chg="mod topLvl">
          <ac:chgData name="Ed Moss" userId="37722af9-4b31-4bb5-b8c0-b86874b49c9e" providerId="ADAL" clId="{9446F2EA-3AC0-4500-AE36-728330951AA6}" dt="2019-12-18T14:52:24.864" v="3089" actId="14100"/>
          <ac:cxnSpMkLst>
            <pc:docMk/>
            <pc:sldMk cId="1424845672" sldId="416"/>
            <ac:cxnSpMk id="94" creationId="{CD9B68BD-4418-4541-8F5F-8B92290A98B2}"/>
          </ac:cxnSpMkLst>
        </pc:cxnChg>
      </pc:sldChg>
      <pc:sldChg chg="addSp delSp modSp add">
        <pc:chgData name="Ed Moss" userId="37722af9-4b31-4bb5-b8c0-b86874b49c9e" providerId="ADAL" clId="{9446F2EA-3AC0-4500-AE36-728330951AA6}" dt="2019-12-19T14:06:36.429" v="3105" actId="478"/>
        <pc:sldMkLst>
          <pc:docMk/>
          <pc:sldMk cId="290040009" sldId="417"/>
        </pc:sldMkLst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2" creationId="{E14BE77C-DA48-4BE9-A0CC-97AD9258CB10}"/>
          </ac:spMkLst>
        </pc:spChg>
        <pc:spChg chg="mod">
          <ac:chgData name="Ed Moss" userId="37722af9-4b31-4bb5-b8c0-b86874b49c9e" providerId="ADAL" clId="{9446F2EA-3AC0-4500-AE36-728330951AA6}" dt="2019-12-17T11:23:18.078" v="1807" actId="20577"/>
          <ac:spMkLst>
            <pc:docMk/>
            <pc:sldMk cId="290040009" sldId="417"/>
            <ac:spMk id="19" creationId="{5252A847-DE45-4FA3-A1F8-EEBEB845FF8E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24" creationId="{B9B97F11-FF74-40CE-9C8C-BB9FCD2CE647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25" creationId="{71B44DC8-3350-42A1-B106-21A232CA3E1C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26" creationId="{7F520714-4141-469B-81EE-298C20391609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27" creationId="{78CC18DD-A5CC-48A1-90AC-DB21CA7F725F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28" creationId="{13CD902F-80A6-4E79-9A45-2D8C2649734E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29" creationId="{787E4E16-74EF-4DEA-AA3D-FEFB6E8823D1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0" creationId="{30927C7B-9AC3-4337-9B61-60513ACD88E5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1" creationId="{AC67741E-BA81-4905-BB30-112754A65E82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2" creationId="{EA101C7F-C453-4B62-8AE5-4F7F60E8A249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3" creationId="{5C82AA78-5619-4553-8306-744704B94672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4" creationId="{CA20E804-2041-4B48-B2F7-4997B239641F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5" creationId="{3735F99C-601D-4DC3-8AA3-89BB56FFD751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6" creationId="{6A93C94A-4A16-4CEB-B283-14D7E0DAD299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7" creationId="{F7302B23-B12A-4B73-AB88-5FF57F453F22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38" creationId="{1F718158-FB30-4D61-A8EA-32888BD691BC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40" creationId="{9607AFFE-E3BE-44F2-9AF8-71B9FA65BBA6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45" creationId="{0F29A8DC-C4E2-4589-8B9F-937FA08FAD91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46" creationId="{3640029D-4EDD-4E2C-A871-1055DA1A14B9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47" creationId="{A7E57CC1-C502-403E-860A-70C03A7D3745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48" creationId="{F126115D-22B0-4049-8304-2CF7C1A9D16A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49" creationId="{2292FBA6-E34E-478A-9F99-4D853645279F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50" creationId="{66218762-F819-44DF-A377-381CDDC52A5D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53" creationId="{AC845EE8-2D67-4A68-9E6A-AB41480A1C86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54" creationId="{AE36EA3E-706A-4E4B-BDE3-9EF067772049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55" creationId="{19B8F210-EE00-4F3F-9558-B9B895B6DE2F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56" creationId="{E812D818-45DC-4857-8DA0-3B5BCB511BFD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57" creationId="{101E7B4F-AE83-4486-B7D4-87A96E353BD7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58" creationId="{3CB13EB3-2253-4B0E-9933-84AD1D6B3A34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1" creationId="{75C84FDD-D5DE-4833-8BF8-0E1083B7F83E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2" creationId="{9DADA0D6-4068-45C1-BD97-9CE0E25F53A4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3" creationId="{76DA03F4-F312-4253-B320-6CA190FD395B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4" creationId="{9074378D-5FA9-4B98-9C5C-D0B7D0A8346B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5" creationId="{A8C60130-E5D3-4BFB-9393-8C951AB2E2FA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6" creationId="{ED70E17F-D001-4DB1-B6D1-36F8CB0111B4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7" creationId="{4CAEFEE0-A3D8-4820-A8B5-0AFD9C3468DF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8" creationId="{6EE79B55-DAA9-4EEA-A275-703D5EB814D6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69" creationId="{3DA18233-E4E0-46BF-BA48-412F1A5FB1B2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70" creationId="{D2DF59E2-70D6-4D94-A386-41FE14FD3E4A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71" creationId="{08EDB3A1-F5A8-4EFA-AA08-2577899E45DC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72" creationId="{5DB52E8C-B2EB-4A49-9C6F-46AD829EE90F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73" creationId="{325DB412-5284-48F7-B95A-A1F0C47763C0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74" creationId="{E089AD3C-97C0-4CED-B354-101843365C8F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75" creationId="{D3DDDECB-B002-4424-A09A-7DAED0A5D0E4}"/>
          </ac:spMkLst>
        </pc:spChg>
        <pc:spChg chg="del">
          <ac:chgData name="Ed Moss" userId="37722af9-4b31-4bb5-b8c0-b86874b49c9e" providerId="ADAL" clId="{9446F2EA-3AC0-4500-AE36-728330951AA6}" dt="2019-12-19T14:06:36.429" v="3105" actId="478"/>
          <ac:spMkLst>
            <pc:docMk/>
            <pc:sldMk cId="290040009" sldId="417"/>
            <ac:spMk id="76" creationId="{DEF9A4BE-BB59-47C6-9471-891C2A3EABE8}"/>
          </ac:spMkLst>
        </pc:spChg>
        <pc:grpChg chg="add">
          <ac:chgData name="Ed Moss" userId="37722af9-4b31-4bb5-b8c0-b86874b49c9e" providerId="ADAL" clId="{9446F2EA-3AC0-4500-AE36-728330951AA6}" dt="2019-12-17T11:20:59.228" v="1751"/>
          <ac:grpSpMkLst>
            <pc:docMk/>
            <pc:sldMk cId="290040009" sldId="417"/>
            <ac:grpSpMk id="80" creationId="{AB809A95-FD68-457E-BC4C-7D2404AA55CB}"/>
          </ac:grpSpMkLst>
        </pc:grpChg>
        <pc:grpChg chg="del mod">
          <ac:chgData name="Ed Moss" userId="37722af9-4b31-4bb5-b8c0-b86874b49c9e" providerId="ADAL" clId="{9446F2EA-3AC0-4500-AE36-728330951AA6}" dt="2019-12-17T11:20:53.868" v="1750" actId="478"/>
          <ac:grpSpMkLst>
            <pc:docMk/>
            <pc:sldMk cId="290040009" sldId="417"/>
            <ac:grpSpMk id="85" creationId="{2674742E-19C0-4444-B87D-4EA3EE74BB81}"/>
          </ac:grpSpMkLst>
        </pc:grp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23" creationId="{FCA01754-7788-4092-BA2F-E0E3EF06B7D8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39" creationId="{ABBE12B9-FCA9-42B9-BD17-36D69579EC53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43" creationId="{EA1EA521-CF8B-407F-AD4D-FE31F973AE59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44" creationId="{39555E22-6088-45A7-BE47-F86FF2C3B91C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51" creationId="{F3B4C082-176D-4EC6-AA30-B78BAB028F1F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52" creationId="{F34EADD8-24A1-4462-847A-1C8398CDBC71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59" creationId="{FBDDD493-86EC-411B-9AF2-16454A91BDBD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60" creationId="{3A71DF31-CE60-41E5-9AFA-28A8FB82B681}"/>
          </ac:graphicFrameMkLst>
        </pc:graphicFrameChg>
        <pc:graphicFrameChg chg="del">
          <ac:chgData name="Ed Moss" userId="37722af9-4b31-4bb5-b8c0-b86874b49c9e" providerId="ADAL" clId="{9446F2EA-3AC0-4500-AE36-728330951AA6}" dt="2019-12-19T14:06:36.429" v="3105" actId="478"/>
          <ac:graphicFrameMkLst>
            <pc:docMk/>
            <pc:sldMk cId="290040009" sldId="417"/>
            <ac:graphicFrameMk id="77" creationId="{FEEE5D2E-24F0-465E-A8A7-8A4DDE1B5A42}"/>
          </ac:graphicFrameMkLst>
        </pc:graphicFrameChg>
        <pc:picChg chg="del">
          <ac:chgData name="Ed Moss" userId="37722af9-4b31-4bb5-b8c0-b86874b49c9e" providerId="ADAL" clId="{9446F2EA-3AC0-4500-AE36-728330951AA6}" dt="2019-12-19T14:06:36.429" v="3105" actId="478"/>
          <ac:picMkLst>
            <pc:docMk/>
            <pc:sldMk cId="290040009" sldId="417"/>
            <ac:picMk id="41" creationId="{D99D339B-89A8-4E59-85EB-506CDD873A1E}"/>
          </ac:picMkLst>
        </pc:picChg>
        <pc:picChg chg="del">
          <ac:chgData name="Ed Moss" userId="37722af9-4b31-4bb5-b8c0-b86874b49c9e" providerId="ADAL" clId="{9446F2EA-3AC0-4500-AE36-728330951AA6}" dt="2019-12-19T14:06:36.429" v="3105" actId="478"/>
          <ac:picMkLst>
            <pc:docMk/>
            <pc:sldMk cId="290040009" sldId="417"/>
            <ac:picMk id="42" creationId="{84FDFE33-0A8B-4485-8D4E-87BDC77B7196}"/>
          </ac:picMkLst>
        </pc:picChg>
      </pc:sldChg>
      <pc:sldChg chg="add del">
        <pc:chgData name="Ed Moss" userId="37722af9-4b31-4bb5-b8c0-b86874b49c9e" providerId="ADAL" clId="{9446F2EA-3AC0-4500-AE36-728330951AA6}" dt="2019-12-17T11:09:38.378" v="1527" actId="47"/>
        <pc:sldMkLst>
          <pc:docMk/>
          <pc:sldMk cId="3760440901" sldId="417"/>
        </pc:sldMkLst>
      </pc:sldChg>
      <pc:sldChg chg="delSp modSp add">
        <pc:chgData name="Ed Moss" userId="37722af9-4b31-4bb5-b8c0-b86874b49c9e" providerId="ADAL" clId="{9446F2EA-3AC0-4500-AE36-728330951AA6}" dt="2019-12-19T14:06:42.023" v="3106" actId="478"/>
        <pc:sldMkLst>
          <pc:docMk/>
          <pc:sldMk cId="1556662913" sldId="418"/>
        </pc:sldMkLst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14" creationId="{02BD47FF-12F3-4348-8809-CE64E9FE8435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15" creationId="{2ACD9CF3-DA67-4DEF-98A0-E1A9B2750BE9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16" creationId="{6CC61CAD-4F84-41E0-B4D5-14449D059483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26" creationId="{BCA11434-BEDB-4348-A91D-0A91F8D18CC6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27" creationId="{7C50FAB6-761F-4454-A537-263E1D949CE1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28" creationId="{1D3DC5C5-16BD-42E1-92EC-2DADDB5D00A6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29" creationId="{DD0CA2C0-6DF5-4995-BE02-6AC2BFD8D15E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0" creationId="{A7D3D65B-8CB2-482C-A20B-6739EF3BF982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1" creationId="{EE1AA8A5-402C-4357-A3F1-6F6147047790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2" creationId="{4F8D6E6E-2734-4C25-B8D0-10855386460E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3" creationId="{02FC0002-8856-4EFD-9FC9-AB417B4DC4CB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4" creationId="{28662EE1-C872-4326-9EF9-DEE8AD3CBA21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5" creationId="{8DB5AA46-67D4-4079-8676-5C3F7AF2943D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6" creationId="{8C4B7A92-A7A5-4DDC-A102-E240443A35E5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7" creationId="{768FABC7-DEF5-4D8B-AB60-094682E7B88B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39" creationId="{0FB7BCAD-D5FF-4100-B95B-BE23BFF6C317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44" creationId="{DFF4861D-2F9D-456E-AEF6-2EBF8737017E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45" creationId="{A9B02730-6EA7-43DC-B1ED-F9CA05A8D643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46" creationId="{7A620A78-E609-4B11-BE69-AE08E4769117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47" creationId="{DF8863B5-811C-43AA-833A-A2B5E0FF0705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48" creationId="{F55D2778-6ACD-45EA-9A2B-F72C30F8FD33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49" creationId="{9A98C964-7AE5-4033-A490-7AE7A9A44EAA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52" creationId="{27448388-55FA-469D-94EA-089FF0564D99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53" creationId="{97AF923D-3C25-4ACA-8F93-DD8F4708B50F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54" creationId="{BC3BB641-77AF-4C37-9742-93FA5C3BD620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55" creationId="{F5C69678-A363-458A-8439-5325B6AB6DE5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56" creationId="{803860D9-AFCB-47BB-A579-05F4B4436F83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57" creationId="{5714F466-75E4-4699-993D-365310DD4E05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0" creationId="{0D5F2751-6E4A-4263-9361-CBDCB49DFB40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1" creationId="{A510CB7C-E2BA-4B51-9BE6-6F5FED35DECF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2" creationId="{ECC16402-129A-473D-BB12-32BBEED9D4AC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3" creationId="{4A619B31-4D9E-4EA4-A258-A6B34C8DFB00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4" creationId="{A0A17936-E7BB-4B53-8C2F-0D88DD05CAAD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5" creationId="{4238A21D-E3F8-4B04-8E2C-2EC4C1FF8FFF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6" creationId="{70A6058F-03EF-4ED2-A2A0-736F5FAAC9C8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7" creationId="{E2ACE2A2-EFE6-4E8F-9341-89CE160EA5E4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8" creationId="{3BBCBFE1-04CE-417A-A088-4584E33C61B0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69" creationId="{F80A3BA2-CF88-4FED-BAFA-F178BBA5B2E0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70" creationId="{5C1E28A5-8A1F-4B3F-AD18-2DCB89166135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71" creationId="{389A4B53-15F2-4F11-87E1-2ACBD23CDE41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72" creationId="{DAA130E9-AB47-4532-B0B3-85A8B59507DC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73" creationId="{74B7224D-BC70-490F-9233-1E4B91CDCF13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74" creationId="{5C9B5FE8-E1F2-4386-B613-A2274CA7AB15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75" creationId="{CEA4584E-B948-4A05-944F-833ED621F157}"/>
          </ac:spMkLst>
        </pc:spChg>
        <pc:spChg chg="del">
          <ac:chgData name="Ed Moss" userId="37722af9-4b31-4bb5-b8c0-b86874b49c9e" providerId="ADAL" clId="{9446F2EA-3AC0-4500-AE36-728330951AA6}" dt="2019-12-19T14:06:42.023" v="3106" actId="478"/>
          <ac:spMkLst>
            <pc:docMk/>
            <pc:sldMk cId="1556662913" sldId="418"/>
            <ac:spMk id="77" creationId="{A36B86F6-6A8D-4E51-B5C9-C85ACF6B6054}"/>
          </ac:spMkLst>
        </pc:spChg>
        <pc:spChg chg="mod">
          <ac:chgData name="Ed Moss" userId="37722af9-4b31-4bb5-b8c0-b86874b49c9e" providerId="ADAL" clId="{9446F2EA-3AC0-4500-AE36-728330951AA6}" dt="2019-12-17T11:49:35.570" v="2092" actId="20577"/>
          <ac:spMkLst>
            <pc:docMk/>
            <pc:sldMk cId="1556662913" sldId="418"/>
            <ac:spMk id="88" creationId="{946EB8C8-213F-4030-960C-9F764720D801}"/>
          </ac:spMkLst>
        </pc:spChg>
        <pc:spChg chg="mod">
          <ac:chgData name="Ed Moss" userId="37722af9-4b31-4bb5-b8c0-b86874b49c9e" providerId="ADAL" clId="{9446F2EA-3AC0-4500-AE36-728330951AA6}" dt="2019-12-17T11:49:32.510" v="2090" actId="20577"/>
          <ac:spMkLst>
            <pc:docMk/>
            <pc:sldMk cId="1556662913" sldId="418"/>
            <ac:spMk id="89" creationId="{B008CC10-76D8-405B-A3FA-9DEA4B2B0A38}"/>
          </ac:spMkLst>
        </pc:spChg>
        <pc:spChg chg="mod">
          <ac:chgData name="Ed Moss" userId="37722af9-4b31-4bb5-b8c0-b86874b49c9e" providerId="ADAL" clId="{9446F2EA-3AC0-4500-AE36-728330951AA6}" dt="2019-12-17T11:49:34.110" v="2091" actId="20577"/>
          <ac:spMkLst>
            <pc:docMk/>
            <pc:sldMk cId="1556662913" sldId="418"/>
            <ac:spMk id="90" creationId="{63C4E29C-BE8A-470D-8A1C-447893FB297A}"/>
          </ac:spMkLst>
        </pc:spChg>
        <pc:spChg chg="mod">
          <ac:chgData name="Ed Moss" userId="37722af9-4b31-4bb5-b8c0-b86874b49c9e" providerId="ADAL" clId="{9446F2EA-3AC0-4500-AE36-728330951AA6}" dt="2019-12-17T11:49:27.730" v="2088" actId="255"/>
          <ac:spMkLst>
            <pc:docMk/>
            <pc:sldMk cId="1556662913" sldId="418"/>
            <ac:spMk id="91" creationId="{DF9123D0-F1C9-46A0-B849-EA6D4AD6479A}"/>
          </ac:spMkLst>
        </pc:spChg>
        <pc:spChg chg="mod">
          <ac:chgData name="Ed Moss" userId="37722af9-4b31-4bb5-b8c0-b86874b49c9e" providerId="ADAL" clId="{9446F2EA-3AC0-4500-AE36-728330951AA6}" dt="2019-12-17T11:49:30.896" v="2089" actId="20577"/>
          <ac:spMkLst>
            <pc:docMk/>
            <pc:sldMk cId="1556662913" sldId="418"/>
            <ac:spMk id="92" creationId="{1EA52355-15F4-42DC-A4FC-A424D9BDCC2A}"/>
          </ac:spMkLst>
        </pc:spChg>
        <pc:spChg chg="mod">
          <ac:chgData name="Ed Moss" userId="37722af9-4b31-4bb5-b8c0-b86874b49c9e" providerId="ADAL" clId="{9446F2EA-3AC0-4500-AE36-728330951AA6}" dt="2019-12-17T11:49:38.010" v="2094" actId="20577"/>
          <ac:spMkLst>
            <pc:docMk/>
            <pc:sldMk cId="1556662913" sldId="418"/>
            <ac:spMk id="93" creationId="{33010CA2-435D-4756-87B4-AE9B0D2CB4B9}"/>
          </ac:spMkLst>
        </pc:sp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13" creationId="{DE7DD519-3223-4109-BFA0-1FF90EDC50BE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38" creationId="{804B07AC-D78F-4310-8398-ACEDFB04202A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42" creationId="{9AE83B82-E153-4A69-9D6B-4697581C8D8B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43" creationId="{795F4C54-C19E-4926-B44A-AEDF5C38510C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50" creationId="{37277D6E-CB4A-4819-B627-64BC448DD08A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51" creationId="{7DBCB0E5-F1A1-4F01-B4A8-95EBD8995E2B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58" creationId="{07827E50-2461-4E5E-A33C-4CEC7AAA929B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59" creationId="{077B0AC3-C1FC-4D00-A52D-5993EC435FDB}"/>
          </ac:graphicFrameMkLst>
        </pc:graphicFrameChg>
        <pc:graphicFrameChg chg="del">
          <ac:chgData name="Ed Moss" userId="37722af9-4b31-4bb5-b8c0-b86874b49c9e" providerId="ADAL" clId="{9446F2EA-3AC0-4500-AE36-728330951AA6}" dt="2019-12-19T14:06:42.023" v="3106" actId="478"/>
          <ac:graphicFrameMkLst>
            <pc:docMk/>
            <pc:sldMk cId="1556662913" sldId="418"/>
            <ac:graphicFrameMk id="76" creationId="{B23C1217-CA42-405C-9E8F-36A4BD6FFF74}"/>
          </ac:graphicFrameMkLst>
        </pc:graphicFrameChg>
        <pc:graphicFrameChg chg="mod modGraphic">
          <ac:chgData name="Ed Moss" userId="37722af9-4b31-4bb5-b8c0-b86874b49c9e" providerId="ADAL" clId="{9446F2EA-3AC0-4500-AE36-728330951AA6}" dt="2019-12-17T11:49:51.130" v="2104" actId="20577"/>
          <ac:graphicFrameMkLst>
            <pc:docMk/>
            <pc:sldMk cId="1556662913" sldId="418"/>
            <ac:graphicFrameMk id="86" creationId="{EFF10C81-0B2F-4529-96A1-5937DF3C8389}"/>
          </ac:graphicFrameMkLst>
        </pc:graphicFrameChg>
        <pc:graphicFrameChg chg="modGraphic">
          <ac:chgData name="Ed Moss" userId="37722af9-4b31-4bb5-b8c0-b86874b49c9e" providerId="ADAL" clId="{9446F2EA-3AC0-4500-AE36-728330951AA6}" dt="2019-12-17T11:49:47.715" v="2100" actId="20577"/>
          <ac:graphicFrameMkLst>
            <pc:docMk/>
            <pc:sldMk cId="1556662913" sldId="418"/>
            <ac:graphicFrameMk id="87" creationId="{94F1D6C6-C124-4BC8-97C2-6DD4D7A2CF47}"/>
          </ac:graphicFrameMkLst>
        </pc:graphicFrameChg>
        <pc:picChg chg="del">
          <ac:chgData name="Ed Moss" userId="37722af9-4b31-4bb5-b8c0-b86874b49c9e" providerId="ADAL" clId="{9446F2EA-3AC0-4500-AE36-728330951AA6}" dt="2019-12-19T14:06:42.023" v="3106" actId="478"/>
          <ac:picMkLst>
            <pc:docMk/>
            <pc:sldMk cId="1556662913" sldId="418"/>
            <ac:picMk id="40" creationId="{C318F216-3061-4A74-9B5F-42B95D61FC94}"/>
          </ac:picMkLst>
        </pc:picChg>
        <pc:picChg chg="del">
          <ac:chgData name="Ed Moss" userId="37722af9-4b31-4bb5-b8c0-b86874b49c9e" providerId="ADAL" clId="{9446F2EA-3AC0-4500-AE36-728330951AA6}" dt="2019-12-19T14:06:42.023" v="3106" actId="478"/>
          <ac:picMkLst>
            <pc:docMk/>
            <pc:sldMk cId="1556662913" sldId="418"/>
            <ac:picMk id="41" creationId="{4948CFAB-F020-4855-9B73-954883A0D287}"/>
          </ac:picMkLst>
        </pc:picChg>
      </pc:sldChg>
      <pc:sldChg chg="delSp add">
        <pc:chgData name="Ed Moss" userId="37722af9-4b31-4bb5-b8c0-b86874b49c9e" providerId="ADAL" clId="{9446F2EA-3AC0-4500-AE36-728330951AA6}" dt="2019-12-19T14:06:48.416" v="3107" actId="478"/>
        <pc:sldMkLst>
          <pc:docMk/>
          <pc:sldMk cId="1356006273" sldId="419"/>
        </pc:sldMkLst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14" creationId="{02BD47FF-12F3-4348-8809-CE64E9FE8435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15" creationId="{2ACD9CF3-DA67-4DEF-98A0-E1A9B2750BE9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16" creationId="{6CC61CAD-4F84-41E0-B4D5-14449D059483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26" creationId="{BCA11434-BEDB-4348-A91D-0A91F8D18CC6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27" creationId="{7C50FAB6-761F-4454-A537-263E1D949CE1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28" creationId="{1D3DC5C5-16BD-42E1-92EC-2DADDB5D00A6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29" creationId="{DD0CA2C0-6DF5-4995-BE02-6AC2BFD8D15E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0" creationId="{A7D3D65B-8CB2-482C-A20B-6739EF3BF982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1" creationId="{EE1AA8A5-402C-4357-A3F1-6F6147047790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2" creationId="{4F8D6E6E-2734-4C25-B8D0-10855386460E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3" creationId="{02FC0002-8856-4EFD-9FC9-AB417B4DC4CB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4" creationId="{28662EE1-C872-4326-9EF9-DEE8AD3CBA21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5" creationId="{8DB5AA46-67D4-4079-8676-5C3F7AF2943D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6" creationId="{8C4B7A92-A7A5-4DDC-A102-E240443A35E5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7" creationId="{768FABC7-DEF5-4D8B-AB60-094682E7B88B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39" creationId="{0FB7BCAD-D5FF-4100-B95B-BE23BFF6C317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44" creationId="{DFF4861D-2F9D-456E-AEF6-2EBF8737017E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45" creationId="{A9B02730-6EA7-43DC-B1ED-F9CA05A8D643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46" creationId="{7A620A78-E609-4B11-BE69-AE08E4769117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47" creationId="{DF8863B5-811C-43AA-833A-A2B5E0FF0705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48" creationId="{F55D2778-6ACD-45EA-9A2B-F72C30F8FD33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49" creationId="{9A98C964-7AE5-4033-A490-7AE7A9A44EAA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52" creationId="{27448388-55FA-469D-94EA-089FF0564D99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53" creationId="{97AF923D-3C25-4ACA-8F93-DD8F4708B50F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54" creationId="{BC3BB641-77AF-4C37-9742-93FA5C3BD620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55" creationId="{F5C69678-A363-458A-8439-5325B6AB6DE5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56" creationId="{803860D9-AFCB-47BB-A579-05F4B4436F83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57" creationId="{5714F466-75E4-4699-993D-365310DD4E05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0" creationId="{0D5F2751-6E4A-4263-9361-CBDCB49DFB40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1" creationId="{A510CB7C-E2BA-4B51-9BE6-6F5FED35DECF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2" creationId="{ECC16402-129A-473D-BB12-32BBEED9D4AC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3" creationId="{4A619B31-4D9E-4EA4-A258-A6B34C8DFB00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4" creationId="{A0A17936-E7BB-4B53-8C2F-0D88DD05CAAD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5" creationId="{4238A21D-E3F8-4B04-8E2C-2EC4C1FF8FFF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6" creationId="{70A6058F-03EF-4ED2-A2A0-736F5FAAC9C8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7" creationId="{E2ACE2A2-EFE6-4E8F-9341-89CE160EA5E4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8" creationId="{3BBCBFE1-04CE-417A-A088-4584E33C61B0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69" creationId="{F80A3BA2-CF88-4FED-BAFA-F178BBA5B2E0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70" creationId="{5C1E28A5-8A1F-4B3F-AD18-2DCB89166135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71" creationId="{389A4B53-15F2-4F11-87E1-2ACBD23CDE41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72" creationId="{DAA130E9-AB47-4532-B0B3-85A8B59507DC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73" creationId="{74B7224D-BC70-490F-9233-1E4B91CDCF13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74" creationId="{5C9B5FE8-E1F2-4386-B613-A2274CA7AB15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75" creationId="{CEA4584E-B948-4A05-944F-833ED621F157}"/>
          </ac:spMkLst>
        </pc:spChg>
        <pc:spChg chg="del">
          <ac:chgData name="Ed Moss" userId="37722af9-4b31-4bb5-b8c0-b86874b49c9e" providerId="ADAL" clId="{9446F2EA-3AC0-4500-AE36-728330951AA6}" dt="2019-12-19T14:06:48.416" v="3107" actId="478"/>
          <ac:spMkLst>
            <pc:docMk/>
            <pc:sldMk cId="1356006273" sldId="419"/>
            <ac:spMk id="77" creationId="{A36B86F6-6A8D-4E51-B5C9-C85ACF6B6054}"/>
          </ac:spMkLst>
        </pc:sp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13" creationId="{DE7DD519-3223-4109-BFA0-1FF90EDC50BE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38" creationId="{804B07AC-D78F-4310-8398-ACEDFB04202A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42" creationId="{9AE83B82-E153-4A69-9D6B-4697581C8D8B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43" creationId="{795F4C54-C19E-4926-B44A-AEDF5C38510C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50" creationId="{37277D6E-CB4A-4819-B627-64BC448DD08A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51" creationId="{7DBCB0E5-F1A1-4F01-B4A8-95EBD8995E2B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58" creationId="{07827E50-2461-4E5E-A33C-4CEC7AAA929B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59" creationId="{077B0AC3-C1FC-4D00-A52D-5993EC435FDB}"/>
          </ac:graphicFrameMkLst>
        </pc:graphicFrameChg>
        <pc:graphicFrameChg chg="del">
          <ac:chgData name="Ed Moss" userId="37722af9-4b31-4bb5-b8c0-b86874b49c9e" providerId="ADAL" clId="{9446F2EA-3AC0-4500-AE36-728330951AA6}" dt="2019-12-19T14:06:48.416" v="3107" actId="478"/>
          <ac:graphicFrameMkLst>
            <pc:docMk/>
            <pc:sldMk cId="1356006273" sldId="419"/>
            <ac:graphicFrameMk id="76" creationId="{B23C1217-CA42-405C-9E8F-36A4BD6FFF74}"/>
          </ac:graphicFrameMkLst>
        </pc:graphicFrameChg>
        <pc:picChg chg="del">
          <ac:chgData name="Ed Moss" userId="37722af9-4b31-4bb5-b8c0-b86874b49c9e" providerId="ADAL" clId="{9446F2EA-3AC0-4500-AE36-728330951AA6}" dt="2019-12-19T14:06:48.416" v="3107" actId="478"/>
          <ac:picMkLst>
            <pc:docMk/>
            <pc:sldMk cId="1356006273" sldId="419"/>
            <ac:picMk id="40" creationId="{C318F216-3061-4A74-9B5F-42B95D61FC94}"/>
          </ac:picMkLst>
        </pc:picChg>
        <pc:picChg chg="del">
          <ac:chgData name="Ed Moss" userId="37722af9-4b31-4bb5-b8c0-b86874b49c9e" providerId="ADAL" clId="{9446F2EA-3AC0-4500-AE36-728330951AA6}" dt="2019-12-19T14:06:48.416" v="3107" actId="478"/>
          <ac:picMkLst>
            <pc:docMk/>
            <pc:sldMk cId="1356006273" sldId="419"/>
            <ac:picMk id="41" creationId="{4948CFAB-F020-4855-9B73-954883A0D287}"/>
          </ac:picMkLst>
        </pc:picChg>
      </pc:sldChg>
      <pc:sldChg chg="add del">
        <pc:chgData name="Ed Moss" userId="37722af9-4b31-4bb5-b8c0-b86874b49c9e" providerId="ADAL" clId="{9446F2EA-3AC0-4500-AE36-728330951AA6}" dt="2019-12-17T12:23:25.251" v="3085" actId="47"/>
        <pc:sldMkLst>
          <pc:docMk/>
          <pc:sldMk cId="165993613" sldId="420"/>
        </pc:sldMkLst>
      </pc:sldChg>
      <pc:sldChg chg="addSp delSp modSp add">
        <pc:chgData name="Ed Moss" userId="37722af9-4b31-4bb5-b8c0-b86874b49c9e" providerId="ADAL" clId="{9446F2EA-3AC0-4500-AE36-728330951AA6}" dt="2019-12-19T14:14:49.542" v="3463" actId="1582"/>
        <pc:sldMkLst>
          <pc:docMk/>
          <pc:sldMk cId="664542628" sldId="421"/>
        </pc:sldMkLst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" creationId="{95811AFC-40DE-4D32-899E-E42CB7E2A940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10" creationId="{AD5ABACB-00B9-476D-A930-0705E31F34C8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13" creationId="{4B734DD6-5D63-46DB-8D5B-6EB55B9524E3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14" creationId="{519496EB-1822-41FD-969B-F780B321D133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15" creationId="{B23DC61F-A866-4479-9717-E439F030ACA0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16" creationId="{54043616-7D60-42C7-8620-5095F8E3B360}"/>
          </ac:spMkLst>
        </pc:spChg>
        <pc:spChg chg="del">
          <ac:chgData name="Ed Moss" userId="37722af9-4b31-4bb5-b8c0-b86874b49c9e" providerId="ADAL" clId="{9446F2EA-3AC0-4500-AE36-728330951AA6}" dt="2019-12-17T12:12:26.507" v="2563" actId="478"/>
          <ac:spMkLst>
            <pc:docMk/>
            <pc:sldMk cId="664542628" sldId="421"/>
            <ac:spMk id="17" creationId="{D5F49505-4FB2-4841-A915-9F2ABB126640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19" creationId="{37978102-225F-46EC-BF09-157C3B51D842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0" creationId="{FA4D2609-1320-4E04-B0A4-9827869F282A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2" creationId="{7F5D6EFA-3BDA-48ED-A935-9862103AACCE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3" creationId="{7AB32AC6-F747-4B81-AA0D-2D5CEFCCD29D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4" creationId="{C7250066-B9B4-441E-B1D5-D9200756BBFE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5" creationId="{0E6DFFBB-B025-444F-9182-DAA87582B5B1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6" creationId="{EDF86376-46AF-4AE6-9432-4F22F4B8358C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7" creationId="{0DCDD24B-BD31-483E-B783-B5925F005A97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8" creationId="{2F0D28E9-4830-426E-A5B7-DE066E01D98B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29" creationId="{F995F6C1-0770-47B3-A6F4-FA71E7549479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31" creationId="{DA9C92FA-45FF-42CD-8547-25BC987C8D66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36" creationId="{788C6077-B2B3-498E-9D0D-69B2C96B3213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37" creationId="{B10DA287-63A3-48A6-9F0E-F4FBA0AE1A57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38" creationId="{28364B81-B481-4286-BB83-4D70FF4B35F9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39" creationId="{85F50470-EDD2-47E9-83F5-74D53A494C83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0" creationId="{C62C558F-9B53-44E3-83EA-2C1089A9B6FD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1" creationId="{6D890E42-0986-4CCC-8721-D2999CB99AEB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4" creationId="{A26A621B-790F-4645-81FF-B3ED61CFBF8D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5" creationId="{6EA50ABA-7895-45EB-8D05-EE466D28D6D6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6" creationId="{B37EB448-1643-4333-9C41-51F10F9F4F92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7" creationId="{428283F9-E2F3-4032-B924-64C52F3ABD1C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8" creationId="{9A0A8A6E-7EF0-4148-9EDC-E62AFE9BE07C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49" creationId="{CA658C0B-8392-4AC5-8E5A-6E16B3F74C31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2" creationId="{CD77B09E-45BE-4735-B2F2-30A2DA31843D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3" creationId="{3D4F8B49-00F6-4FC9-8710-2D438CE06D49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4" creationId="{DE826673-AB5C-49BD-8BF1-9E768DFC4CEC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5" creationId="{38AAD53D-3613-476F-83AD-FD8BE5B44A1B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6" creationId="{F64EDD21-5168-49F6-A2B4-B9DAF5EEB8D6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7" creationId="{E7D5A11D-3C23-4AAC-986D-B7AA2D6E3D6D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8" creationId="{2CE76B17-ADB8-41A1-A751-1FCD93BFAF7F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59" creationId="{31CEEF78-411B-400E-977F-F41A981BB1D4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0" creationId="{F37D8F2B-D6FA-496E-9B85-0B5204DB9A57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1" creationId="{C5F204FE-E490-4B01-9F0B-37A063594FAE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2" creationId="{AA711411-60EB-4489-AC6F-BE7720B5892D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3" creationId="{F69FDEF1-E751-4E9A-8BC0-2F31283B3621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4" creationId="{ACC72412-C639-43F8-8464-04C64A052230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5" creationId="{F23DCB80-8EB0-4930-8DCE-B99D9859F879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6" creationId="{118D3B78-5ED1-4EA9-B39F-D3B1A5EC13CF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7" creationId="{A66E0814-CC1C-4313-9EAE-C00195AF521B}"/>
          </ac:spMkLst>
        </pc:spChg>
        <pc:spChg chg="del">
          <ac:chgData name="Ed Moss" userId="37722af9-4b31-4bb5-b8c0-b86874b49c9e" providerId="ADAL" clId="{9446F2EA-3AC0-4500-AE36-728330951AA6}" dt="2019-12-19T14:07:02.264" v="3109" actId="478"/>
          <ac:spMkLst>
            <pc:docMk/>
            <pc:sldMk cId="664542628" sldId="421"/>
            <ac:spMk id="69" creationId="{F110BC3D-C536-42F8-AE10-BD72E7C6D156}"/>
          </ac:spMkLst>
        </pc:spChg>
        <pc:spChg chg="add mod">
          <ac:chgData name="Ed Moss" userId="37722af9-4b31-4bb5-b8c0-b86874b49c9e" providerId="ADAL" clId="{9446F2EA-3AC0-4500-AE36-728330951AA6}" dt="2019-12-19T14:14:49.542" v="3463" actId="1582"/>
          <ac:spMkLst>
            <pc:docMk/>
            <pc:sldMk cId="664542628" sldId="421"/>
            <ac:spMk id="70" creationId="{A118E24A-4974-40C9-AA74-1D1EFB19AA49}"/>
          </ac:spMkLst>
        </pc:sp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9" creationId="{7B71A1EF-B95C-46E9-94BB-9D2B763AC2C3}"/>
          </ac:graphicFrameMkLst>
        </pc:graphicFrameChg>
        <pc:graphicFrameChg chg="del">
          <ac:chgData name="Ed Moss" userId="37722af9-4b31-4bb5-b8c0-b86874b49c9e" providerId="ADAL" clId="{9446F2EA-3AC0-4500-AE36-728330951AA6}" dt="2019-12-17T12:12:26.507" v="2563" actId="478"/>
          <ac:graphicFrameMkLst>
            <pc:docMk/>
            <pc:sldMk cId="664542628" sldId="421"/>
            <ac:graphicFrameMk id="21" creationId="{DC42D7E5-D21C-4474-B3EE-EA28B09F442C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30" creationId="{033830BD-487F-4947-849E-008CBA610DD7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34" creationId="{EC7820E6-A6CE-465A-8929-CEC1BC5BB6D7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35" creationId="{55D85381-33B4-4EEB-A0AC-54245363FF22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42" creationId="{4D14E0A5-7712-4AAD-A227-052370AFDE9D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43" creationId="{6729994E-4954-4279-8D09-8A556431897F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50" creationId="{D11B7802-82D2-4FDB-A590-D11116C8C8C7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51" creationId="{680DB57E-8970-45AE-BC13-8EEF8C1CA663}"/>
          </ac:graphicFrameMkLst>
        </pc:graphicFrameChg>
        <pc:graphicFrameChg chg="del">
          <ac:chgData name="Ed Moss" userId="37722af9-4b31-4bb5-b8c0-b86874b49c9e" providerId="ADAL" clId="{9446F2EA-3AC0-4500-AE36-728330951AA6}" dt="2019-12-19T14:07:02.264" v="3109" actId="478"/>
          <ac:graphicFrameMkLst>
            <pc:docMk/>
            <pc:sldMk cId="664542628" sldId="421"/>
            <ac:graphicFrameMk id="68" creationId="{9628593E-89AE-40CA-B7B1-89B920C5A186}"/>
          </ac:graphicFrameMkLst>
        </pc:graphicFrameChg>
        <pc:graphicFrameChg chg="add">
          <ac:chgData name="Ed Moss" userId="37722af9-4b31-4bb5-b8c0-b86874b49c9e" providerId="ADAL" clId="{9446F2EA-3AC0-4500-AE36-728330951AA6}" dt="2019-12-17T12:12:26.697" v="2564"/>
          <ac:graphicFrameMkLst>
            <pc:docMk/>
            <pc:sldMk cId="664542628" sldId="421"/>
            <ac:graphicFrameMk id="71" creationId="{4EE8B3EE-335F-40BC-B3CD-6D1AF1500AE1}"/>
          </ac:graphicFrameMkLst>
        </pc:graphicFrameChg>
        <pc:picChg chg="del">
          <ac:chgData name="Ed Moss" userId="37722af9-4b31-4bb5-b8c0-b86874b49c9e" providerId="ADAL" clId="{9446F2EA-3AC0-4500-AE36-728330951AA6}" dt="2019-12-19T14:07:02.264" v="3109" actId="478"/>
          <ac:picMkLst>
            <pc:docMk/>
            <pc:sldMk cId="664542628" sldId="421"/>
            <ac:picMk id="32" creationId="{C448BE14-187C-45D7-8850-4A6124B594C9}"/>
          </ac:picMkLst>
        </pc:picChg>
        <pc:picChg chg="del">
          <ac:chgData name="Ed Moss" userId="37722af9-4b31-4bb5-b8c0-b86874b49c9e" providerId="ADAL" clId="{9446F2EA-3AC0-4500-AE36-728330951AA6}" dt="2019-12-19T14:07:02.264" v="3109" actId="478"/>
          <ac:picMkLst>
            <pc:docMk/>
            <pc:sldMk cId="664542628" sldId="421"/>
            <ac:picMk id="33" creationId="{848DB80C-C042-4D89-A66F-3B1AC91BBFE7}"/>
          </ac:picMkLst>
        </pc:picChg>
      </pc:sldChg>
      <pc:sldChg chg="addSp delSp modSp add">
        <pc:chgData name="Ed Moss" userId="37722af9-4b31-4bb5-b8c0-b86874b49c9e" providerId="ADAL" clId="{9446F2EA-3AC0-4500-AE36-728330951AA6}" dt="2019-12-19T14:14:54.468" v="3464" actId="1582"/>
        <pc:sldMkLst>
          <pc:docMk/>
          <pc:sldMk cId="1474834221" sldId="422"/>
        </pc:sldMkLst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" creationId="{95811AFC-40DE-4D32-899E-E42CB7E2A940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10" creationId="{AD5ABACB-00B9-476D-A930-0705E31F34C8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13" creationId="{4B734DD6-5D63-46DB-8D5B-6EB55B9524E3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14" creationId="{519496EB-1822-41FD-969B-F780B321D133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15" creationId="{B23DC61F-A866-4479-9717-E439F030ACA0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16" creationId="{54043616-7D60-42C7-8620-5095F8E3B360}"/>
          </ac:spMkLst>
        </pc:spChg>
        <pc:spChg chg="del mod">
          <ac:chgData name="Ed Moss" userId="37722af9-4b31-4bb5-b8c0-b86874b49c9e" providerId="ADAL" clId="{9446F2EA-3AC0-4500-AE36-728330951AA6}" dt="2019-12-17T12:12:30.598" v="2565" actId="478"/>
          <ac:spMkLst>
            <pc:docMk/>
            <pc:sldMk cId="1474834221" sldId="422"/>
            <ac:spMk id="17" creationId="{D5F49505-4FB2-4841-A915-9F2ABB126640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19" creationId="{37978102-225F-46EC-BF09-157C3B51D842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0" creationId="{FA4D2609-1320-4E04-B0A4-9827869F282A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2" creationId="{7F5D6EFA-3BDA-48ED-A935-9862103AACCE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3" creationId="{7AB32AC6-F747-4B81-AA0D-2D5CEFCCD29D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4" creationId="{C7250066-B9B4-441E-B1D5-D9200756BBFE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5" creationId="{0E6DFFBB-B025-444F-9182-DAA87582B5B1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6" creationId="{EDF86376-46AF-4AE6-9432-4F22F4B8358C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7" creationId="{0DCDD24B-BD31-483E-B783-B5925F005A97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8" creationId="{2F0D28E9-4830-426E-A5B7-DE066E01D98B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29" creationId="{F995F6C1-0770-47B3-A6F4-FA71E7549479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31" creationId="{DA9C92FA-45FF-42CD-8547-25BC987C8D66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36" creationId="{788C6077-B2B3-498E-9D0D-69B2C96B3213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37" creationId="{B10DA287-63A3-48A6-9F0E-F4FBA0AE1A57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38" creationId="{28364B81-B481-4286-BB83-4D70FF4B35F9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39" creationId="{85F50470-EDD2-47E9-83F5-74D53A494C83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0" creationId="{C62C558F-9B53-44E3-83EA-2C1089A9B6FD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1" creationId="{6D890E42-0986-4CCC-8721-D2999CB99AEB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4" creationId="{A26A621B-790F-4645-81FF-B3ED61CFBF8D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5" creationId="{6EA50ABA-7895-45EB-8D05-EE466D28D6D6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6" creationId="{B37EB448-1643-4333-9C41-51F10F9F4F92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7" creationId="{428283F9-E2F3-4032-B924-64C52F3ABD1C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8" creationId="{9A0A8A6E-7EF0-4148-9EDC-E62AFE9BE07C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49" creationId="{CA658C0B-8392-4AC5-8E5A-6E16B3F74C31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2" creationId="{CD77B09E-45BE-4735-B2F2-30A2DA31843D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3" creationId="{3D4F8B49-00F6-4FC9-8710-2D438CE06D49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4" creationId="{DE826673-AB5C-49BD-8BF1-9E768DFC4CEC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5" creationId="{38AAD53D-3613-476F-83AD-FD8BE5B44A1B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6" creationId="{F64EDD21-5168-49F6-A2B4-B9DAF5EEB8D6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7" creationId="{E7D5A11D-3C23-4AAC-986D-B7AA2D6E3D6D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8" creationId="{2CE76B17-ADB8-41A1-A751-1FCD93BFAF7F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59" creationId="{31CEEF78-411B-400E-977F-F41A981BB1D4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0" creationId="{F37D8F2B-D6FA-496E-9B85-0B5204DB9A57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1" creationId="{C5F204FE-E490-4B01-9F0B-37A063594FAE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2" creationId="{AA711411-60EB-4489-AC6F-BE7720B5892D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3" creationId="{F69FDEF1-E751-4E9A-8BC0-2F31283B3621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4" creationId="{ACC72412-C639-43F8-8464-04C64A052230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5" creationId="{F23DCB80-8EB0-4930-8DCE-B99D9859F879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6" creationId="{118D3B78-5ED1-4EA9-B39F-D3B1A5EC13CF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7" creationId="{A66E0814-CC1C-4313-9EAE-C00195AF521B}"/>
          </ac:spMkLst>
        </pc:spChg>
        <pc:spChg chg="del">
          <ac:chgData name="Ed Moss" userId="37722af9-4b31-4bb5-b8c0-b86874b49c9e" providerId="ADAL" clId="{9446F2EA-3AC0-4500-AE36-728330951AA6}" dt="2019-12-19T14:07:06.882" v="3110" actId="478"/>
          <ac:spMkLst>
            <pc:docMk/>
            <pc:sldMk cId="1474834221" sldId="422"/>
            <ac:spMk id="69" creationId="{F110BC3D-C536-42F8-AE10-BD72E7C6D156}"/>
          </ac:spMkLst>
        </pc:spChg>
        <pc:spChg chg="add mod">
          <ac:chgData name="Ed Moss" userId="37722af9-4b31-4bb5-b8c0-b86874b49c9e" providerId="ADAL" clId="{9446F2EA-3AC0-4500-AE36-728330951AA6}" dt="2019-12-19T14:14:54.468" v="3464" actId="1582"/>
          <ac:spMkLst>
            <pc:docMk/>
            <pc:sldMk cId="1474834221" sldId="422"/>
            <ac:spMk id="70" creationId="{2795CDD9-0164-4C31-98AC-E261C56A9479}"/>
          </ac:spMkLst>
        </pc:spChg>
        <pc:spChg chg="mod">
          <ac:chgData name="Ed Moss" userId="37722af9-4b31-4bb5-b8c0-b86874b49c9e" providerId="ADAL" clId="{9446F2EA-3AC0-4500-AE36-728330951AA6}" dt="2019-12-17T12:22:51.771" v="3000" actId="20577"/>
          <ac:spMkLst>
            <pc:docMk/>
            <pc:sldMk cId="1474834221" sldId="422"/>
            <ac:spMk id="73" creationId="{EB339B5F-905D-4F7F-9AFF-B821DEE3DE40}"/>
          </ac:spMkLst>
        </pc:sp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9" creationId="{7B71A1EF-B95C-46E9-94BB-9D2B763AC2C3}"/>
          </ac:graphicFrameMkLst>
        </pc:graphicFrameChg>
        <pc:graphicFrameChg chg="del mod">
          <ac:chgData name="Ed Moss" userId="37722af9-4b31-4bb5-b8c0-b86874b49c9e" providerId="ADAL" clId="{9446F2EA-3AC0-4500-AE36-728330951AA6}" dt="2019-12-17T12:12:30.598" v="2565" actId="478"/>
          <ac:graphicFrameMkLst>
            <pc:docMk/>
            <pc:sldMk cId="1474834221" sldId="422"/>
            <ac:graphicFrameMk id="21" creationId="{DC42D7E5-D21C-4474-B3EE-EA28B09F442C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30" creationId="{033830BD-487F-4947-849E-008CBA610DD7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34" creationId="{EC7820E6-A6CE-465A-8929-CEC1BC5BB6D7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35" creationId="{55D85381-33B4-4EEB-A0AC-54245363FF22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42" creationId="{4D14E0A5-7712-4AAD-A227-052370AFDE9D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43" creationId="{6729994E-4954-4279-8D09-8A556431897F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50" creationId="{D11B7802-82D2-4FDB-A590-D11116C8C8C7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51" creationId="{680DB57E-8970-45AE-BC13-8EEF8C1CA663}"/>
          </ac:graphicFrameMkLst>
        </pc:graphicFrameChg>
        <pc:graphicFrameChg chg="del">
          <ac:chgData name="Ed Moss" userId="37722af9-4b31-4bb5-b8c0-b86874b49c9e" providerId="ADAL" clId="{9446F2EA-3AC0-4500-AE36-728330951AA6}" dt="2019-12-19T14:07:06.882" v="3110" actId="478"/>
          <ac:graphicFrameMkLst>
            <pc:docMk/>
            <pc:sldMk cId="1474834221" sldId="422"/>
            <ac:graphicFrameMk id="68" creationId="{9628593E-89AE-40CA-B7B1-89B920C5A186}"/>
          </ac:graphicFrameMkLst>
        </pc:graphicFrameChg>
        <pc:graphicFrameChg chg="add">
          <ac:chgData name="Ed Moss" userId="37722af9-4b31-4bb5-b8c0-b86874b49c9e" providerId="ADAL" clId="{9446F2EA-3AC0-4500-AE36-728330951AA6}" dt="2019-12-17T12:12:30.795" v="2566"/>
          <ac:graphicFrameMkLst>
            <pc:docMk/>
            <pc:sldMk cId="1474834221" sldId="422"/>
            <ac:graphicFrameMk id="71" creationId="{B5F56957-5EA8-4AEF-8123-4018EB6721E4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2:20:33.071" v="2671" actId="1038"/>
          <ac:graphicFrameMkLst>
            <pc:docMk/>
            <pc:sldMk cId="1474834221" sldId="422"/>
            <ac:graphicFrameMk id="72" creationId="{68B4F507-3915-4C3B-A81A-9AEC0D7786B7}"/>
          </ac:graphicFrameMkLst>
        </pc:graphicFrameChg>
        <pc:graphicFrameChg chg="add del mod modGraphic">
          <ac:chgData name="Ed Moss" userId="37722af9-4b31-4bb5-b8c0-b86874b49c9e" providerId="ADAL" clId="{9446F2EA-3AC0-4500-AE36-728330951AA6}" dt="2019-12-17T12:22:55.051" v="3001" actId="478"/>
          <ac:graphicFrameMkLst>
            <pc:docMk/>
            <pc:sldMk cId="1474834221" sldId="422"/>
            <ac:graphicFrameMk id="74" creationId="{721596F1-BEBB-493E-96F0-C656222C9CB3}"/>
          </ac:graphicFrameMkLst>
        </pc:graphicFrameChg>
        <pc:graphicFrameChg chg="add mod modGraphic">
          <ac:chgData name="Ed Moss" userId="37722af9-4b31-4bb5-b8c0-b86874b49c9e" providerId="ADAL" clId="{9446F2EA-3AC0-4500-AE36-728330951AA6}" dt="2019-12-17T12:23:16.871" v="3084" actId="1037"/>
          <ac:graphicFrameMkLst>
            <pc:docMk/>
            <pc:sldMk cId="1474834221" sldId="422"/>
            <ac:graphicFrameMk id="75" creationId="{441B4091-D280-4D5B-A11C-122B45D761A8}"/>
          </ac:graphicFrameMkLst>
        </pc:graphicFrameChg>
        <pc:picChg chg="del">
          <ac:chgData name="Ed Moss" userId="37722af9-4b31-4bb5-b8c0-b86874b49c9e" providerId="ADAL" clId="{9446F2EA-3AC0-4500-AE36-728330951AA6}" dt="2019-12-19T14:07:06.882" v="3110" actId="478"/>
          <ac:picMkLst>
            <pc:docMk/>
            <pc:sldMk cId="1474834221" sldId="422"/>
            <ac:picMk id="32" creationId="{C448BE14-187C-45D7-8850-4A6124B594C9}"/>
          </ac:picMkLst>
        </pc:picChg>
        <pc:picChg chg="del">
          <ac:chgData name="Ed Moss" userId="37722af9-4b31-4bb5-b8c0-b86874b49c9e" providerId="ADAL" clId="{9446F2EA-3AC0-4500-AE36-728330951AA6}" dt="2019-12-19T14:07:06.882" v="3110" actId="478"/>
          <ac:picMkLst>
            <pc:docMk/>
            <pc:sldMk cId="1474834221" sldId="422"/>
            <ac:picMk id="33" creationId="{848DB80C-C042-4D89-A66F-3B1AC91BBFE7}"/>
          </ac:picMkLst>
        </pc:picChg>
      </pc:sldChg>
    </pc:docChg>
  </pc:docChgLst>
  <pc:docChgLst>
    <pc:chgData name="Lindsay Grix" userId="a678036f-2d88-407c-addb-d0af3fea6eec" providerId="ADAL" clId="{9DADDA2D-7023-4224-AA88-96B93008952B}"/>
    <pc:docChg chg="undo custSel modSld">
      <pc:chgData name="Lindsay Grix" userId="a678036f-2d88-407c-addb-d0af3fea6eec" providerId="ADAL" clId="{9DADDA2D-7023-4224-AA88-96B93008952B}" dt="2018-10-02T09:40:39.593" v="53"/>
      <pc:docMkLst>
        <pc:docMk/>
      </pc:docMkLst>
      <pc:sldChg chg="addSp delSp modSp">
        <pc:chgData name="Lindsay Grix" userId="a678036f-2d88-407c-addb-d0af3fea6eec" providerId="ADAL" clId="{9DADDA2D-7023-4224-AA88-96B93008952B}" dt="2018-10-02T09:40:02.251" v="45"/>
        <pc:sldMkLst>
          <pc:docMk/>
          <pc:sldMk cId="2637481266" sldId="256"/>
        </pc:sldMkLst>
        <pc:spChg chg="add">
          <ac:chgData name="Lindsay Grix" userId="a678036f-2d88-407c-addb-d0af3fea6eec" providerId="ADAL" clId="{9DADDA2D-7023-4224-AA88-96B93008952B}" dt="2018-10-02T09:40:02.251" v="45"/>
          <ac:spMkLst>
            <pc:docMk/>
            <pc:sldMk cId="2637481266" sldId="256"/>
            <ac:spMk id="7" creationId="{277FDC6C-B99A-4ED8-B341-A52126824B67}"/>
          </ac:spMkLst>
        </pc:spChg>
        <pc:spChg chg="del mod topLvl">
          <ac:chgData name="Lindsay Grix" userId="a678036f-2d88-407c-addb-d0af3fea6eec" providerId="ADAL" clId="{9DADDA2D-7023-4224-AA88-96B93008952B}" dt="2018-10-02T09:40:01.076" v="44" actId="478"/>
          <ac:spMkLst>
            <pc:docMk/>
            <pc:sldMk cId="2637481266" sldId="256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53.593" v="30" actId="255"/>
          <ac:spMkLst>
            <pc:docMk/>
            <pc:sldMk cId="2637481266" sldId="256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01.076" v="44" actId="478"/>
          <ac:grpSpMkLst>
            <pc:docMk/>
            <pc:sldMk cId="2637481266" sldId="256"/>
            <ac:grpSpMk id="16" creationId="{B31300A9-E3C5-4701-8EF1-45ED088A04DD}"/>
          </ac:grpSpMkLst>
        </pc:grpChg>
        <pc:picChg chg="mod">
          <ac:chgData name="Lindsay Grix" userId="a678036f-2d88-407c-addb-d0af3fea6eec" providerId="ADAL" clId="{9DADDA2D-7023-4224-AA88-96B93008952B}" dt="2018-10-02T09:34:03.563" v="33" actId="1076"/>
          <ac:picMkLst>
            <pc:docMk/>
            <pc:sldMk cId="2637481266" sldId="256"/>
            <ac:picMk id="8" creationId="{D9426B6B-94AA-4D9B-BC63-8F0BC9ED5115}"/>
          </ac:picMkLst>
        </pc:picChg>
        <pc:picChg chg="topLvl">
          <ac:chgData name="Lindsay Grix" userId="a678036f-2d88-407c-addb-d0af3fea6eec" providerId="ADAL" clId="{9DADDA2D-7023-4224-AA88-96B93008952B}" dt="2018-10-02T09:40:01.076" v="44" actId="478"/>
          <ac:picMkLst>
            <pc:docMk/>
            <pc:sldMk cId="2637481266" sldId="256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33.903" v="51"/>
        <pc:sldMkLst>
          <pc:docMk/>
          <pc:sldMk cId="636014570" sldId="314"/>
        </pc:sldMkLst>
        <pc:spChg chg="add">
          <ac:chgData name="Lindsay Grix" userId="a678036f-2d88-407c-addb-d0af3fea6eec" providerId="ADAL" clId="{9DADDA2D-7023-4224-AA88-96B93008952B}" dt="2018-10-02T09:40:33.903" v="51"/>
          <ac:spMkLst>
            <pc:docMk/>
            <pc:sldMk cId="636014570" sldId="314"/>
            <ac:spMk id="7" creationId="{84B107DC-B90C-4A45-B422-BA8DE29C2552}"/>
          </ac:spMkLst>
        </pc:spChg>
        <pc:spChg chg="del topLvl">
          <ac:chgData name="Lindsay Grix" userId="a678036f-2d88-407c-addb-d0af3fea6eec" providerId="ADAL" clId="{9DADDA2D-7023-4224-AA88-96B93008952B}" dt="2018-10-02T09:40:33.083" v="50" actId="478"/>
          <ac:spMkLst>
            <pc:docMk/>
            <pc:sldMk cId="636014570" sldId="314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8:57.674" v="21" actId="404"/>
          <ac:spMkLst>
            <pc:docMk/>
            <pc:sldMk cId="636014570" sldId="314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33.083" v="50" actId="478"/>
          <ac:grpSpMkLst>
            <pc:docMk/>
            <pc:sldMk cId="636014570" sldId="314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33.083" v="50" actId="478"/>
          <ac:picMkLst>
            <pc:docMk/>
            <pc:sldMk cId="636014570" sldId="314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39.593" v="53"/>
        <pc:sldMkLst>
          <pc:docMk/>
          <pc:sldMk cId="1071900124" sldId="355"/>
        </pc:sldMkLst>
        <pc:spChg chg="add">
          <ac:chgData name="Lindsay Grix" userId="a678036f-2d88-407c-addb-d0af3fea6eec" providerId="ADAL" clId="{9DADDA2D-7023-4224-AA88-96B93008952B}" dt="2018-10-02T09:40:39.593" v="53"/>
          <ac:spMkLst>
            <pc:docMk/>
            <pc:sldMk cId="1071900124" sldId="355"/>
            <ac:spMk id="7" creationId="{F2267ACB-233E-41BC-B01B-8F3DC45483E4}"/>
          </ac:spMkLst>
        </pc:spChg>
        <pc:spChg chg="del topLvl">
          <ac:chgData name="Lindsay Grix" userId="a678036f-2d88-407c-addb-d0af3fea6eec" providerId="ADAL" clId="{9DADDA2D-7023-4224-AA88-96B93008952B}" dt="2018-10-02T09:40:38.661" v="52" actId="478"/>
          <ac:spMkLst>
            <pc:docMk/>
            <pc:sldMk cId="1071900124" sldId="355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11.310" v="22" actId="404"/>
          <ac:spMkLst>
            <pc:docMk/>
            <pc:sldMk cId="1071900124" sldId="355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38.661" v="52" actId="478"/>
          <ac:grpSpMkLst>
            <pc:docMk/>
            <pc:sldMk cId="1071900124" sldId="355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38.661" v="52" actId="478"/>
          <ac:picMkLst>
            <pc:docMk/>
            <pc:sldMk cId="1071900124" sldId="355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23.440" v="49"/>
        <pc:sldMkLst>
          <pc:docMk/>
          <pc:sldMk cId="36917022" sldId="360"/>
        </pc:sldMkLst>
        <pc:spChg chg="add">
          <ac:chgData name="Lindsay Grix" userId="a678036f-2d88-407c-addb-d0af3fea6eec" providerId="ADAL" clId="{9DADDA2D-7023-4224-AA88-96B93008952B}" dt="2018-10-02T09:40:23.440" v="49"/>
          <ac:spMkLst>
            <pc:docMk/>
            <pc:sldMk cId="36917022" sldId="360"/>
            <ac:spMk id="7" creationId="{B632E459-9B27-4467-B89C-78410207B713}"/>
          </ac:spMkLst>
        </pc:spChg>
        <pc:spChg chg="del topLvl">
          <ac:chgData name="Lindsay Grix" userId="a678036f-2d88-407c-addb-d0af3fea6eec" providerId="ADAL" clId="{9DADDA2D-7023-4224-AA88-96B93008952B}" dt="2018-10-02T09:40:22.430" v="48" actId="478"/>
          <ac:spMkLst>
            <pc:docMk/>
            <pc:sldMk cId="36917022" sldId="360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24.097" v="26" actId="1076"/>
          <ac:spMkLst>
            <pc:docMk/>
            <pc:sldMk cId="36917022" sldId="360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22.430" v="48" actId="478"/>
          <ac:grpSpMkLst>
            <pc:docMk/>
            <pc:sldMk cId="36917022" sldId="360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22.430" v="48" actId="478"/>
          <ac:picMkLst>
            <pc:docMk/>
            <pc:sldMk cId="36917022" sldId="360"/>
            <ac:picMk id="18" creationId="{AF62330C-AB9B-43BE-82E4-98A7F5B9D6D1}"/>
          </ac:picMkLst>
        </pc:picChg>
      </pc:sldChg>
    </pc:docChg>
  </pc:docChgLst>
  <pc:docChgLst>
    <pc:chgData name="Ashleigh Sobol" userId="8430f2a2-602f-4dde-a79b-412efd9dd8bf" providerId="ADAL" clId="{A204DDAC-AA7C-4679-9F40-91028CD5C38E}"/>
    <pc:docChg chg="undo custSel modSld sldOrd">
      <pc:chgData name="Ashleigh Sobol" userId="8430f2a2-602f-4dde-a79b-412efd9dd8bf" providerId="ADAL" clId="{A204DDAC-AA7C-4679-9F40-91028CD5C38E}" dt="2018-10-02T10:39:47.420" v="70" actId="207"/>
      <pc:docMkLst>
        <pc:docMk/>
      </pc:docMkLst>
      <pc:sldChg chg="modSp">
        <pc:chgData name="Ashleigh Sobol" userId="8430f2a2-602f-4dde-a79b-412efd9dd8bf" providerId="ADAL" clId="{A204DDAC-AA7C-4679-9F40-91028CD5C38E}" dt="2018-10-02T09:51:54.639" v="0" actId="404"/>
        <pc:sldMkLst>
          <pc:docMk/>
          <pc:sldMk cId="2637481266" sldId="256"/>
        </pc:sldMkLst>
        <pc:spChg chg="mod">
          <ac:chgData name="Ashleigh Sobol" userId="8430f2a2-602f-4dde-a79b-412efd9dd8bf" providerId="ADAL" clId="{A204DDAC-AA7C-4679-9F40-91028CD5C38E}" dt="2018-10-02T09:51:54.639" v="0" actId="404"/>
          <ac:spMkLst>
            <pc:docMk/>
            <pc:sldMk cId="2637481266" sldId="256"/>
            <ac:spMk id="19" creationId="{5252A847-DE45-4FA3-A1F8-EEBEB845FF8E}"/>
          </ac:spMkLst>
        </pc:spChg>
      </pc:sldChg>
      <pc:sldChg chg="modSp ord">
        <pc:chgData name="Ashleigh Sobol" userId="8430f2a2-602f-4dde-a79b-412efd9dd8bf" providerId="ADAL" clId="{A204DDAC-AA7C-4679-9F40-91028CD5C38E}" dt="2018-10-02T10:39:31.933" v="63" actId="207"/>
        <pc:sldMkLst>
          <pc:docMk/>
          <pc:sldMk cId="636014570" sldId="314"/>
        </pc:sldMkLst>
        <pc:spChg chg="mod">
          <ac:chgData name="Ashleigh Sobol" userId="8430f2a2-602f-4dde-a79b-412efd9dd8bf" providerId="ADAL" clId="{A204DDAC-AA7C-4679-9F40-91028CD5C38E}" dt="2018-10-02T10:39:31.933" v="63" actId="20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10:39:23.888" v="61" actId="403"/>
        <pc:sldMkLst>
          <pc:docMk/>
          <pc:sldMk cId="1071900124" sldId="355"/>
        </pc:sldMkLst>
        <pc:spChg chg="mod">
          <ac:chgData name="Ashleigh Sobol" userId="8430f2a2-602f-4dde-a79b-412efd9dd8bf" providerId="ADAL" clId="{A204DDAC-AA7C-4679-9F40-91028CD5C38E}" dt="2018-10-02T10:39:23.888" v="61" actId="403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10:39:36.851" v="65" actId="403"/>
        <pc:sldMkLst>
          <pc:docMk/>
          <pc:sldMk cId="36917022" sldId="360"/>
        </pc:sldMkLst>
        <pc:spChg chg="mod">
          <ac:chgData name="Ashleigh Sobol" userId="8430f2a2-602f-4dde-a79b-412efd9dd8bf" providerId="ADAL" clId="{A204DDAC-AA7C-4679-9F40-91028CD5C38E}" dt="2018-10-02T10:39:36.851" v="65" actId="403"/>
          <ac:spMkLst>
            <pc:docMk/>
            <pc:sldMk cId="36917022" sldId="360"/>
            <ac:spMk id="19" creationId="{5252A847-DE45-4FA3-A1F8-EEBEB845FF8E}"/>
          </ac:spMkLst>
        </pc:spChg>
      </pc:sldChg>
    </pc:docChg>
  </pc:docChgLst>
  <pc:docChgLst>
    <pc:chgData name="Davina Szilvasy" userId="59fb472d-eed4-4f11-9686-c2c8db02a2cd" providerId="ADAL" clId="{0CB68C4D-41D1-497A-A55C-207318B11A3B}"/>
    <pc:docChg chg="undo custSel modSld">
      <pc:chgData name="Davina Szilvasy" userId="59fb472d-eed4-4f11-9686-c2c8db02a2cd" providerId="ADAL" clId="{0CB68C4D-41D1-497A-A55C-207318B11A3B}" dt="2019-12-20T11:53:31.766" v="43" actId="170"/>
      <pc:docMkLst>
        <pc:docMk/>
      </pc:docMkLst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2637481266" sldId="256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36917022" sldId="360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36917022" sldId="360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1669721746" sldId="365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1669721746" sldId="365"/>
            <ac:spMk id="7" creationId="{9C98043F-F327-469C-AFFD-8AE7F5773C62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332354265" sldId="366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332354265" sldId="366"/>
            <ac:spMk id="7" creationId="{9C98043F-F327-469C-AFFD-8AE7F5773C62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3468712326" sldId="368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3468712326" sldId="368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1000488525" sldId="370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1000488525" sldId="370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416032478" sldId="371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416032478" sldId="371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2806225829" sldId="374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2806225829" sldId="374"/>
            <ac:spMk id="7" creationId="{F2267ACB-233E-41BC-B01B-8F3DC45483E4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4010346143" sldId="376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4010346143" sldId="376"/>
            <ac:spMk id="7" creationId="{84B107DC-B90C-4A45-B422-BA8DE29C2552}"/>
          </ac:spMkLst>
        </pc:spChg>
      </pc:sldChg>
      <pc:sldChg chg="delSp modSp">
        <pc:chgData name="Davina Szilvasy" userId="59fb472d-eed4-4f11-9686-c2c8db02a2cd" providerId="ADAL" clId="{0CB68C4D-41D1-497A-A55C-207318B11A3B}" dt="2019-12-20T11:41:57.105" v="3" actId="20577"/>
        <pc:sldMkLst>
          <pc:docMk/>
          <pc:sldMk cId="3844832371" sldId="411"/>
        </pc:sldMkLst>
        <pc:spChg chg="del">
          <ac:chgData name="Davina Szilvasy" userId="59fb472d-eed4-4f11-9686-c2c8db02a2cd" providerId="ADAL" clId="{0CB68C4D-41D1-497A-A55C-207318B11A3B}" dt="2019-12-20T11:41:31.541" v="0" actId="478"/>
          <ac:spMkLst>
            <pc:docMk/>
            <pc:sldMk cId="3844832371" sldId="411"/>
            <ac:spMk id="2" creationId="{0C4C182D-5808-4D5D-B050-56EF9177F1E4}"/>
          </ac:spMkLst>
        </pc:spChg>
        <pc:spChg chg="mod">
          <ac:chgData name="Davina Szilvasy" userId="59fb472d-eed4-4f11-9686-c2c8db02a2cd" providerId="ADAL" clId="{0CB68C4D-41D1-497A-A55C-207318B11A3B}" dt="2019-12-20T11:41:57.105" v="3" actId="20577"/>
          <ac:spMkLst>
            <pc:docMk/>
            <pc:sldMk cId="3844832371" sldId="411"/>
            <ac:spMk id="8" creationId="{3465B225-6C97-4862-A055-08E210D0E69C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4283253095" sldId="412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4283253095" sldId="412"/>
            <ac:spMk id="7" creationId="{9C98043F-F327-469C-AFFD-8AE7F5773C62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3539690596" sldId="413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3539690596" sldId="413"/>
            <ac:spMk id="7" creationId="{B632E459-9B27-4467-B89C-78410207B713}"/>
          </ac:spMkLst>
        </pc:spChg>
      </pc:sldChg>
      <pc:sldChg chg="addSp modSp">
        <pc:chgData name="Davina Szilvasy" userId="59fb472d-eed4-4f11-9686-c2c8db02a2cd" providerId="ADAL" clId="{0CB68C4D-41D1-497A-A55C-207318B11A3B}" dt="2019-12-20T11:45:52.726" v="22" actId="20577"/>
        <pc:sldMkLst>
          <pc:docMk/>
          <pc:sldMk cId="3893247151" sldId="414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3893247151" sldId="414"/>
            <ac:spMk id="7" creationId="{B632E459-9B27-4467-B89C-78410207B713}"/>
          </ac:spMkLst>
        </pc:spChg>
        <pc:spChg chg="mod">
          <ac:chgData name="Davina Szilvasy" userId="59fb472d-eed4-4f11-9686-c2c8db02a2cd" providerId="ADAL" clId="{0CB68C4D-41D1-497A-A55C-207318B11A3B}" dt="2019-12-20T11:45:42.128" v="16" actId="20577"/>
          <ac:spMkLst>
            <pc:docMk/>
            <pc:sldMk cId="3893247151" sldId="414"/>
            <ac:spMk id="19" creationId="{5252A847-DE45-4FA3-A1F8-EEBEB845FF8E}"/>
          </ac:spMkLst>
        </pc:spChg>
        <pc:graphicFrameChg chg="add mod modGraphic">
          <ac:chgData name="Davina Szilvasy" userId="59fb472d-eed4-4f11-9686-c2c8db02a2cd" providerId="ADAL" clId="{0CB68C4D-41D1-497A-A55C-207318B11A3B}" dt="2019-12-20T11:45:52.726" v="22" actId="20577"/>
          <ac:graphicFrameMkLst>
            <pc:docMk/>
            <pc:sldMk cId="3893247151" sldId="414"/>
            <ac:graphicFrameMk id="9" creationId="{046EECDC-CF9D-4845-AED2-E9773884006D}"/>
          </ac:graphicFrameMkLst>
        </pc:graphicFrameChg>
        <pc:graphicFrameChg chg="mod">
          <ac:chgData name="Davina Szilvasy" userId="59fb472d-eed4-4f11-9686-c2c8db02a2cd" providerId="ADAL" clId="{0CB68C4D-41D1-497A-A55C-207318B11A3B}" dt="2019-12-20T11:45:32.158" v="5" actId="1076"/>
          <ac:graphicFrameMkLst>
            <pc:docMk/>
            <pc:sldMk cId="3893247151" sldId="414"/>
            <ac:graphicFrameMk id="71" creationId="{E9F16C99-9E40-4583-92FA-04A23238AE46}"/>
          </ac:graphicFrameMkLst>
        </pc:graphicFrame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1670397592" sldId="415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1670397592" sldId="415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0CB68C4D-41D1-497A-A55C-207318B11A3B}" dt="2019-12-20T11:53:31.766" v="43" actId="170"/>
        <pc:sldMkLst>
          <pc:docMk/>
          <pc:sldMk cId="1424845672" sldId="416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1424845672" sldId="416"/>
            <ac:spMk id="7" creationId="{B632E459-9B27-4467-B89C-78410207B713}"/>
          </ac:spMkLst>
        </pc:spChg>
        <pc:cxnChg chg="ord">
          <ac:chgData name="Davina Szilvasy" userId="59fb472d-eed4-4f11-9686-c2c8db02a2cd" providerId="ADAL" clId="{0CB68C4D-41D1-497A-A55C-207318B11A3B}" dt="2019-12-20T11:51:34.993" v="30" actId="170"/>
          <ac:cxnSpMkLst>
            <pc:docMk/>
            <pc:sldMk cId="1424845672" sldId="416"/>
            <ac:cxnSpMk id="81" creationId="{88BF1207-B605-4E3E-A31D-D56956EDBC44}"/>
          </ac:cxnSpMkLst>
        </pc:cxnChg>
        <pc:cxnChg chg="mod ord">
          <ac:chgData name="Davina Szilvasy" userId="59fb472d-eed4-4f11-9686-c2c8db02a2cd" providerId="ADAL" clId="{0CB68C4D-41D1-497A-A55C-207318B11A3B}" dt="2019-12-20T11:53:31.766" v="43" actId="170"/>
          <ac:cxnSpMkLst>
            <pc:docMk/>
            <pc:sldMk cId="1424845672" sldId="416"/>
            <ac:cxnSpMk id="86" creationId="{E0BD3E7A-0DF8-4FA0-9421-B6AB18671877}"/>
          </ac:cxnSpMkLst>
        </pc:cxnChg>
        <pc:cxnChg chg="ord">
          <ac:chgData name="Davina Szilvasy" userId="59fb472d-eed4-4f11-9686-c2c8db02a2cd" providerId="ADAL" clId="{0CB68C4D-41D1-497A-A55C-207318B11A3B}" dt="2019-12-20T11:51:43.041" v="34" actId="170"/>
          <ac:cxnSpMkLst>
            <pc:docMk/>
            <pc:sldMk cId="1424845672" sldId="416"/>
            <ac:cxnSpMk id="92" creationId="{96F40975-A274-45F8-BD88-16BACD6E6EB5}"/>
          </ac:cxnSpMkLst>
        </pc:cxnChg>
        <pc:cxnChg chg="ord">
          <ac:chgData name="Davina Szilvasy" userId="59fb472d-eed4-4f11-9686-c2c8db02a2cd" providerId="ADAL" clId="{0CB68C4D-41D1-497A-A55C-207318B11A3B}" dt="2019-12-20T11:51:50.743" v="38" actId="170"/>
          <ac:cxnSpMkLst>
            <pc:docMk/>
            <pc:sldMk cId="1424845672" sldId="416"/>
            <ac:cxnSpMk id="93" creationId="{33260B98-8BBE-47F3-9271-04C83D43A6C1}"/>
          </ac:cxnSpMkLst>
        </pc:cxn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290040009" sldId="417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290040009" sldId="417"/>
            <ac:spMk id="7" creationId="{F2267ACB-233E-41BC-B01B-8F3DC45483E4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1556662913" sldId="418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1556662913" sldId="418"/>
            <ac:spMk id="7" creationId="{84B107DC-B90C-4A45-B422-BA8DE29C2552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1356006273" sldId="419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1356006273" sldId="419"/>
            <ac:spMk id="7" creationId="{84B107DC-B90C-4A45-B422-BA8DE29C2552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664542628" sldId="421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664542628" sldId="421"/>
            <ac:spMk id="7" creationId="{84B107DC-B90C-4A45-B422-BA8DE29C2552}"/>
          </ac:spMkLst>
        </pc:spChg>
      </pc:sldChg>
      <pc:sldChg chg="modSp">
        <pc:chgData name="Davina Szilvasy" userId="59fb472d-eed4-4f11-9686-c2c8db02a2cd" providerId="ADAL" clId="{0CB68C4D-41D1-497A-A55C-207318B11A3B}" dt="2019-12-20T11:41:50.777" v="1"/>
        <pc:sldMkLst>
          <pc:docMk/>
          <pc:sldMk cId="1474834221" sldId="422"/>
        </pc:sldMkLst>
        <pc:spChg chg="mod">
          <ac:chgData name="Davina Szilvasy" userId="59fb472d-eed4-4f11-9686-c2c8db02a2cd" providerId="ADAL" clId="{0CB68C4D-41D1-497A-A55C-207318B11A3B}" dt="2019-12-20T11:41:50.777" v="1"/>
          <ac:spMkLst>
            <pc:docMk/>
            <pc:sldMk cId="1474834221" sldId="422"/>
            <ac:spMk id="7" creationId="{84B107DC-B90C-4A45-B422-BA8DE29C2552}"/>
          </ac:spMkLst>
        </pc:spChg>
      </pc:sldChg>
    </pc:docChg>
  </pc:docChgLst>
  <pc:docChgLst>
    <pc:chgData name="Ashleigh Sobol" userId="8430f2a2-602f-4dde-a79b-412efd9dd8bf" providerId="ADAL" clId="{945C51C1-2AFD-4D2A-8B01-38125315A474}"/>
    <pc:docChg chg="modSld">
      <pc:chgData name="Ashleigh Sobol" userId="8430f2a2-602f-4dde-a79b-412efd9dd8bf" providerId="ADAL" clId="{945C51C1-2AFD-4D2A-8B01-38125315A474}" dt="2018-11-06T09:07:31.625" v="0"/>
      <pc:docMkLst>
        <pc:docMk/>
      </pc:docMkLst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2637481266" sldId="256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636014570" sldId="314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636014570" sldId="314"/>
            <ac:spMk id="7" creationId="{84B107DC-B90C-4A45-B422-BA8DE29C2552}"/>
          </ac:spMkLst>
        </pc:spChg>
      </pc:sldChg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1071900124" sldId="355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1071900124" sldId="355"/>
            <ac:spMk id="7" creationId="{F2267ACB-233E-41BC-B01B-8F3DC45483E4}"/>
          </ac:spMkLst>
        </pc:spChg>
      </pc:sldChg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36917022" sldId="360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36917022" sldId="360"/>
            <ac:spMk id="7" creationId="{B632E459-9B27-4467-B89C-78410207B713}"/>
          </ac:spMkLst>
        </pc:spChg>
      </pc:sldChg>
    </pc:docChg>
  </pc:docChgLst>
  <pc:docChgLst>
    <pc:chgData name="Theresa Hodgson" userId="213b339f-9e68-4d61-b6e1-9aa385d3ff46" providerId="ADAL" clId="{CEDF6EAB-48B3-4E8B-B988-15571ECC3495}"/>
    <pc:docChg chg="undo custSel addSld delSld modSld sldOrd">
      <pc:chgData name="Theresa Hodgson" userId="213b339f-9e68-4d61-b6e1-9aa385d3ff46" providerId="ADAL" clId="{CEDF6EAB-48B3-4E8B-B988-15571ECC3495}" dt="2018-11-12T09:51:28.879" v="1697" actId="20577"/>
      <pc:docMkLst>
        <pc:docMk/>
      </pc:docMkLst>
      <pc:sldChg chg="modSp">
        <pc:chgData name="Theresa Hodgson" userId="213b339f-9e68-4d61-b6e1-9aa385d3ff46" providerId="ADAL" clId="{CEDF6EAB-48B3-4E8B-B988-15571ECC3495}" dt="2018-11-12T09:51:28.879" v="1697" actId="20577"/>
        <pc:sldMkLst>
          <pc:docMk/>
          <pc:sldMk cId="2637481266" sldId="256"/>
        </pc:sldMkLst>
        <pc:spChg chg="mod">
          <ac:chgData name="Theresa Hodgson" userId="213b339f-9e68-4d61-b6e1-9aa385d3ff46" providerId="ADAL" clId="{CEDF6EAB-48B3-4E8B-B988-15571ECC3495}" dt="2018-11-09T10:46:34.597" v="72" actId="313"/>
          <ac:spMkLst>
            <pc:docMk/>
            <pc:sldMk cId="2637481266" sldId="256"/>
            <ac:spMk id="7" creationId="{277FDC6C-B99A-4ED8-B341-A52126824B67}"/>
          </ac:spMkLst>
        </pc:spChg>
        <pc:spChg chg="mod">
          <ac:chgData name="Theresa Hodgson" userId="213b339f-9e68-4d61-b6e1-9aa385d3ff46" providerId="ADAL" clId="{CEDF6EAB-48B3-4E8B-B988-15571ECC3495}" dt="2018-11-12T09:51:28.879" v="1697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Theresa Hodgson" userId="213b339f-9e68-4d61-b6e1-9aa385d3ff46" providerId="ADAL" clId="{CEDF6EAB-48B3-4E8B-B988-15571ECC3495}" dt="2018-11-12T09:50:49.527" v="1641" actId="478"/>
        <pc:sldMkLst>
          <pc:docMk/>
          <pc:sldMk cId="636014570" sldId="314"/>
        </pc:sldMkLst>
        <pc:spChg chg="mod">
          <ac:chgData name="Theresa Hodgson" userId="213b339f-9e68-4d61-b6e1-9aa385d3ff46" providerId="ADAL" clId="{CEDF6EAB-48B3-4E8B-B988-15571ECC3495}" dt="2018-11-09T10:46:37.792" v="76" actId="313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Theresa Hodgson" userId="213b339f-9e68-4d61-b6e1-9aa385d3ff46" providerId="ADAL" clId="{CEDF6EAB-48B3-4E8B-B988-15571ECC3495}" dt="2018-11-12T09:50:39.690" v="1637" actId="20577"/>
          <ac:spMkLst>
            <pc:docMk/>
            <pc:sldMk cId="636014570" sldId="314"/>
            <ac:spMk id="19" creationId="{5252A847-DE45-4FA3-A1F8-EEBEB845FF8E}"/>
          </ac:spMkLst>
        </pc:spChg>
        <pc:grpChg chg="add del mod">
          <ac:chgData name="Theresa Hodgson" userId="213b339f-9e68-4d61-b6e1-9aa385d3ff46" providerId="ADAL" clId="{CEDF6EAB-48B3-4E8B-B988-15571ECC3495}" dt="2018-11-12T09:50:49.527" v="1641" actId="478"/>
          <ac:grpSpMkLst>
            <pc:docMk/>
            <pc:sldMk cId="636014570" sldId="314"/>
            <ac:grpSpMk id="12" creationId="{FE902FB6-3A47-41D6-B303-DE3D611642DB}"/>
          </ac:grpSpMkLst>
        </pc:grpChg>
        <pc:graphicFrameChg chg="add del mod">
          <ac:chgData name="Theresa Hodgson" userId="213b339f-9e68-4d61-b6e1-9aa385d3ff46" providerId="ADAL" clId="{CEDF6EAB-48B3-4E8B-B988-15571ECC3495}" dt="2018-11-09T14:38:09.757" v="913"/>
          <ac:graphicFrameMkLst>
            <pc:docMk/>
            <pc:sldMk cId="636014570" sldId="314"/>
            <ac:graphicFrameMk id="6" creationId="{6F19B433-92C4-48A6-B9B0-3CC44A873528}"/>
          </ac:graphicFrameMkLst>
        </pc:graphicFrameChg>
        <pc:graphicFrameChg chg="add del mod">
          <ac:chgData name="Theresa Hodgson" userId="213b339f-9e68-4d61-b6e1-9aa385d3ff46" providerId="ADAL" clId="{CEDF6EAB-48B3-4E8B-B988-15571ECC3495}" dt="2018-11-09T14:38:09.757" v="913"/>
          <ac:graphicFrameMkLst>
            <pc:docMk/>
            <pc:sldMk cId="636014570" sldId="314"/>
            <ac:graphicFrameMk id="9" creationId="{564D615C-C94A-4BD8-AC1A-76FD8009FC18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09T15:11:19.253" v="1209" actId="478"/>
          <ac:graphicFrameMkLst>
            <pc:docMk/>
            <pc:sldMk cId="636014570" sldId="314"/>
            <ac:graphicFrameMk id="10" creationId="{9F100268-57A1-41E4-9633-0AA5D9BED606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12T09:50:47.522" v="1640" actId="478"/>
          <ac:graphicFrameMkLst>
            <pc:docMk/>
            <pc:sldMk cId="636014570" sldId="314"/>
            <ac:graphicFrameMk id="11" creationId="{28C302ED-874F-4694-B213-996C1949D707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12T09:50:45.381" v="1639" actId="478"/>
          <ac:graphicFrameMkLst>
            <pc:docMk/>
            <pc:sldMk cId="636014570" sldId="314"/>
            <ac:graphicFrameMk id="17" creationId="{54B0CF32-C419-4047-8B48-814048F1CC35}"/>
          </ac:graphicFrameMkLst>
        </pc:graphicFrameChg>
      </pc:sldChg>
      <pc:sldChg chg="addSp delSp modSp ord">
        <pc:chgData name="Theresa Hodgson" userId="213b339f-9e68-4d61-b6e1-9aa385d3ff46" providerId="ADAL" clId="{CEDF6EAB-48B3-4E8B-B988-15571ECC3495}" dt="2018-11-12T09:50:17.996" v="1593" actId="6549"/>
        <pc:sldMkLst>
          <pc:docMk/>
          <pc:sldMk cId="1071900124" sldId="355"/>
        </pc:sldMkLst>
        <pc:spChg chg="mod">
          <ac:chgData name="Theresa Hodgson" userId="213b339f-9e68-4d61-b6e1-9aa385d3ff46" providerId="ADAL" clId="{CEDF6EAB-48B3-4E8B-B988-15571ECC3495}" dt="2018-11-09T10:46:38.378" v="77" actId="313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Theresa Hodgson" userId="213b339f-9e68-4d61-b6e1-9aa385d3ff46" providerId="ADAL" clId="{CEDF6EAB-48B3-4E8B-B988-15571ECC3495}" dt="2018-11-12T09:50:17.996" v="1593" actId="6549"/>
          <ac:spMkLst>
            <pc:docMk/>
            <pc:sldMk cId="1071900124" sldId="355"/>
            <ac:spMk id="19" creationId="{5252A847-DE45-4FA3-A1F8-EEBEB845FF8E}"/>
          </ac:spMkLst>
        </pc:spChg>
        <pc:graphicFrameChg chg="add del mod modGraphic">
          <ac:chgData name="Theresa Hodgson" userId="213b339f-9e68-4d61-b6e1-9aa385d3ff46" providerId="ADAL" clId="{CEDF6EAB-48B3-4E8B-B988-15571ECC3495}" dt="2018-11-12T09:50:16.232" v="1592" actId="478"/>
          <ac:graphicFrameMkLst>
            <pc:docMk/>
            <pc:sldMk cId="1071900124" sldId="355"/>
            <ac:graphicFrameMk id="6" creationId="{4E4E4B99-B3C7-4E8E-9364-4464F849422A}"/>
          </ac:graphicFrameMkLst>
        </pc:graphicFrameChg>
      </pc:sldChg>
      <pc:sldChg chg="addSp delSp modSp">
        <pc:chgData name="Theresa Hodgson" userId="213b339f-9e68-4d61-b6e1-9aa385d3ff46" providerId="ADAL" clId="{CEDF6EAB-48B3-4E8B-B988-15571ECC3495}" dt="2018-11-12T09:50:00.859" v="1583" actId="478"/>
        <pc:sldMkLst>
          <pc:docMk/>
          <pc:sldMk cId="36917022" sldId="360"/>
        </pc:sldMkLst>
        <pc:spChg chg="add del mod">
          <ac:chgData name="Theresa Hodgson" userId="213b339f-9e68-4d61-b6e1-9aa385d3ff46" providerId="ADAL" clId="{CEDF6EAB-48B3-4E8B-B988-15571ECC3495}" dt="2018-11-09T12:26:19.824" v="552" actId="478"/>
          <ac:spMkLst>
            <pc:docMk/>
            <pc:sldMk cId="36917022" sldId="360"/>
            <ac:spMk id="2" creationId="{D368A0D9-8637-48BC-870E-888547FCAE5D}"/>
          </ac:spMkLst>
        </pc:spChg>
        <pc:spChg chg="mod">
          <ac:chgData name="Theresa Hodgson" userId="213b339f-9e68-4d61-b6e1-9aa385d3ff46" providerId="ADAL" clId="{CEDF6EAB-48B3-4E8B-B988-15571ECC3495}" dt="2018-11-09T10:46:37.244" v="75" actId="313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Theresa Hodgson" userId="213b339f-9e68-4d61-b6e1-9aa385d3ff46" providerId="ADAL" clId="{CEDF6EAB-48B3-4E8B-B988-15571ECC3495}" dt="2018-11-12T09:49:56.995" v="1582" actId="6549"/>
          <ac:spMkLst>
            <pc:docMk/>
            <pc:sldMk cId="36917022" sldId="360"/>
            <ac:spMk id="19" creationId="{5252A847-DE45-4FA3-A1F8-EEBEB845FF8E}"/>
          </ac:spMkLst>
        </pc:spChg>
        <pc:graphicFrameChg chg="add del mod modGraphic">
          <ac:chgData name="Theresa Hodgson" userId="213b339f-9e68-4d61-b6e1-9aa385d3ff46" providerId="ADAL" clId="{CEDF6EAB-48B3-4E8B-B988-15571ECC3495}" dt="2018-11-09T12:21:28.410" v="507" actId="478"/>
          <ac:graphicFrameMkLst>
            <pc:docMk/>
            <pc:sldMk cId="36917022" sldId="360"/>
            <ac:graphicFrameMk id="9" creationId="{E67ED280-B8ED-4E03-A5A5-F3D7CC7D3D7F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09T14:34:28.923" v="848" actId="478"/>
          <ac:graphicFrameMkLst>
            <pc:docMk/>
            <pc:sldMk cId="36917022" sldId="360"/>
            <ac:graphicFrameMk id="10" creationId="{705F366F-F49B-4CE5-B745-DCE0A33E6C15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12T09:50:00.859" v="1583" actId="478"/>
          <ac:graphicFrameMkLst>
            <pc:docMk/>
            <pc:sldMk cId="36917022" sldId="360"/>
            <ac:graphicFrameMk id="11" creationId="{D5242800-5D10-4C2B-994E-5F7DFF3809A7}"/>
          </ac:graphicFrameMkLst>
        </pc:graphicFrameChg>
      </pc:sldChg>
      <pc:sldChg chg="modSp add">
        <pc:chgData name="Theresa Hodgson" userId="213b339f-9e68-4d61-b6e1-9aa385d3ff46" providerId="ADAL" clId="{CEDF6EAB-48B3-4E8B-B988-15571ECC3495}" dt="2018-11-12T09:49:42.405" v="1576" actId="6549"/>
        <pc:sldMkLst>
          <pc:docMk/>
          <pc:sldMk cId="1669721746" sldId="365"/>
        </pc:sldMkLst>
        <pc:spChg chg="mod">
          <ac:chgData name="Theresa Hodgson" userId="213b339f-9e68-4d61-b6e1-9aa385d3ff46" providerId="ADAL" clId="{CEDF6EAB-48B3-4E8B-B988-15571ECC3495}" dt="2018-11-12T09:49:42.405" v="1576" actId="6549"/>
          <ac:spMkLst>
            <pc:docMk/>
            <pc:sldMk cId="1669721746" sldId="365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314E36DF-02F4-4957-B175-8AD4C9F6E04E}"/>
  </pc:docChgLst>
  <pc:docChgLst>
    <pc:chgData name="Kyle Tidswell-Brown" userId="3518c4a0-5c99-4880-b127-cb60ccf11a39" providerId="ADAL" clId="{22ACEF7E-D46C-4A66-8FCC-008A82A42A4E}"/>
    <pc:docChg chg="undo custSel addSld modSld">
      <pc:chgData name="Kyle Tidswell-Brown" userId="3518c4a0-5c99-4880-b127-cb60ccf11a39" providerId="ADAL" clId="{22ACEF7E-D46C-4A66-8FCC-008A82A42A4E}" dt="2018-11-29T11:06:02.971" v="681" actId="20577"/>
      <pc:docMkLst>
        <pc:docMk/>
      </pc:docMkLst>
      <pc:sldChg chg="modSp">
        <pc:chgData name="Kyle Tidswell-Brown" userId="3518c4a0-5c99-4880-b127-cb60ccf11a39" providerId="ADAL" clId="{22ACEF7E-D46C-4A66-8FCC-008A82A42A4E}" dt="2018-11-29T10:59:48.303" v="205" actId="122"/>
        <pc:sldMkLst>
          <pc:docMk/>
          <pc:sldMk cId="636014570" sldId="314"/>
        </pc:sldMkLst>
        <pc:spChg chg="mod">
          <ac:chgData name="Kyle Tidswell-Brown" userId="3518c4a0-5c99-4880-b127-cb60ccf11a39" providerId="ADAL" clId="{22ACEF7E-D46C-4A66-8FCC-008A82A42A4E}" dt="2018-11-29T10:59:48.303" v="205" actId="122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22ACEF7E-D46C-4A66-8FCC-008A82A42A4E}" dt="2018-11-29T10:58:25.315" v="139" actId="20577"/>
        <pc:sldMkLst>
          <pc:docMk/>
          <pc:sldMk cId="1071900124" sldId="355"/>
        </pc:sldMkLst>
        <pc:spChg chg="mod">
          <ac:chgData name="Kyle Tidswell-Brown" userId="3518c4a0-5c99-4880-b127-cb60ccf11a39" providerId="ADAL" clId="{22ACEF7E-D46C-4A66-8FCC-008A82A42A4E}" dt="2018-11-29T10:58:25.315" v="139" actId="20577"/>
          <ac:spMkLst>
            <pc:docMk/>
            <pc:sldMk cId="1071900124" sldId="355"/>
            <ac:spMk id="6" creationId="{0039E70A-05CB-45C1-B799-8B2C5EF16C92}"/>
          </ac:spMkLst>
        </pc:spChg>
        <pc:spChg chg="mod">
          <ac:chgData name="Kyle Tidswell-Brown" userId="3518c4a0-5c99-4880-b127-cb60ccf11a39" providerId="ADAL" clId="{22ACEF7E-D46C-4A66-8FCC-008A82A42A4E}" dt="2018-11-29T10:57:28.143" v="124" actId="122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22ACEF7E-D46C-4A66-8FCC-008A82A42A4E}" dt="2018-11-28T17:24:35.714" v="22" actId="242"/>
        <pc:sldMkLst>
          <pc:docMk/>
          <pc:sldMk cId="36917022" sldId="360"/>
        </pc:sldMkLst>
        <pc:spChg chg="mod">
          <ac:chgData name="Kyle Tidswell-Brown" userId="3518c4a0-5c99-4880-b127-cb60ccf11a39" providerId="ADAL" clId="{22ACEF7E-D46C-4A66-8FCC-008A82A42A4E}" dt="2018-11-28T17:24:25.036" v="21" actId="20577"/>
          <ac:spMkLst>
            <pc:docMk/>
            <pc:sldMk cId="36917022" sldId="360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22ACEF7E-D46C-4A66-8FCC-008A82A42A4E}" dt="2018-11-28T17:24:35.714" v="22" actId="242"/>
          <ac:graphicFrameMkLst>
            <pc:docMk/>
            <pc:sldMk cId="36917022" sldId="360"/>
            <ac:graphicFrameMk id="9" creationId="{0370B235-5FBF-4783-9863-3EDF34A8574D}"/>
          </ac:graphicFrameMkLst>
        </pc:graphicFrameChg>
      </pc:sldChg>
      <pc:sldChg chg="modSp">
        <pc:chgData name="Kyle Tidswell-Brown" userId="3518c4a0-5c99-4880-b127-cb60ccf11a39" providerId="ADAL" clId="{22ACEF7E-D46C-4A66-8FCC-008A82A42A4E}" dt="2018-11-28T17:22:00.638" v="0" actId="122"/>
        <pc:sldMkLst>
          <pc:docMk/>
          <pc:sldMk cId="1669721746" sldId="365"/>
        </pc:sldMkLst>
        <pc:spChg chg="mod">
          <ac:chgData name="Kyle Tidswell-Brown" userId="3518c4a0-5c99-4880-b127-cb60ccf11a39" providerId="ADAL" clId="{22ACEF7E-D46C-4A66-8FCC-008A82A42A4E}" dt="2018-11-28T17:22:00.638" v="0" actId="122"/>
          <ac:spMkLst>
            <pc:docMk/>
            <pc:sldMk cId="1669721746" sldId="365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22ACEF7E-D46C-4A66-8FCC-008A82A42A4E}" dt="2018-11-28T17:24:56.979" v="25" actId="20577"/>
        <pc:sldMkLst>
          <pc:docMk/>
          <pc:sldMk cId="2307122408" sldId="367"/>
        </pc:sldMkLst>
        <pc:spChg chg="mod">
          <ac:chgData name="Kyle Tidswell-Brown" userId="3518c4a0-5c99-4880-b127-cb60ccf11a39" providerId="ADAL" clId="{22ACEF7E-D46C-4A66-8FCC-008A82A42A4E}" dt="2018-11-28T17:24:48.429" v="24"/>
          <ac:spMkLst>
            <pc:docMk/>
            <pc:sldMk cId="2307122408" sldId="367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22ACEF7E-D46C-4A66-8FCC-008A82A42A4E}" dt="2018-11-28T17:24:56.979" v="25" actId="20577"/>
          <ac:graphicFrameMkLst>
            <pc:docMk/>
            <pc:sldMk cId="2307122408" sldId="367"/>
            <ac:graphicFrameMk id="9" creationId="{0370B235-5FBF-4783-9863-3EDF34A8574D}"/>
          </ac:graphicFrameMkLst>
        </pc:graphicFrameChg>
      </pc:sldChg>
      <pc:sldChg chg="modSp">
        <pc:chgData name="Kyle Tidswell-Brown" userId="3518c4a0-5c99-4880-b127-cb60ccf11a39" providerId="ADAL" clId="{22ACEF7E-D46C-4A66-8FCC-008A82A42A4E}" dt="2018-11-28T17:25:04.386" v="26" actId="122"/>
        <pc:sldMkLst>
          <pc:docMk/>
          <pc:sldMk cId="3468712326" sldId="368"/>
        </pc:sldMkLst>
        <pc:spChg chg="mod">
          <ac:chgData name="Kyle Tidswell-Brown" userId="3518c4a0-5c99-4880-b127-cb60ccf11a39" providerId="ADAL" clId="{22ACEF7E-D46C-4A66-8FCC-008A82A42A4E}" dt="2018-11-28T17:25:04.386" v="26" actId="122"/>
          <ac:spMkLst>
            <pc:docMk/>
            <pc:sldMk cId="3468712326" sldId="368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22ACEF7E-D46C-4A66-8FCC-008A82A42A4E}" dt="2018-11-28T17:25:27.142" v="29" actId="1076"/>
        <pc:sldMkLst>
          <pc:docMk/>
          <pc:sldMk cId="246077321" sldId="369"/>
        </pc:sldMkLst>
        <pc:spChg chg="mod">
          <ac:chgData name="Kyle Tidswell-Brown" userId="3518c4a0-5c99-4880-b127-cb60ccf11a39" providerId="ADAL" clId="{22ACEF7E-D46C-4A66-8FCC-008A82A42A4E}" dt="2018-11-28T17:25:23.608" v="28" actId="122"/>
          <ac:spMkLst>
            <pc:docMk/>
            <pc:sldMk cId="246077321" sldId="369"/>
            <ac:spMk id="19" creationId="{5252A847-DE45-4FA3-A1F8-EEBEB845FF8E}"/>
          </ac:spMkLst>
        </pc:spChg>
        <pc:graphicFrameChg chg="mod">
          <ac:chgData name="Kyle Tidswell-Brown" userId="3518c4a0-5c99-4880-b127-cb60ccf11a39" providerId="ADAL" clId="{22ACEF7E-D46C-4A66-8FCC-008A82A42A4E}" dt="2018-11-28T17:25:27.142" v="29" actId="1076"/>
          <ac:graphicFrameMkLst>
            <pc:docMk/>
            <pc:sldMk cId="246077321" sldId="369"/>
            <ac:graphicFrameMk id="9" creationId="{B08DA9AD-F501-4342-8B21-186B8969E9E0}"/>
          </ac:graphicFrameMkLst>
        </pc:graphicFrameChg>
      </pc:sldChg>
      <pc:sldChg chg="modSp">
        <pc:chgData name="Kyle Tidswell-Brown" userId="3518c4a0-5c99-4880-b127-cb60ccf11a39" providerId="ADAL" clId="{22ACEF7E-D46C-4A66-8FCC-008A82A42A4E}" dt="2018-11-28T17:25:59.929" v="32" actId="20577"/>
        <pc:sldMkLst>
          <pc:docMk/>
          <pc:sldMk cId="1000488525" sldId="370"/>
        </pc:sldMkLst>
        <pc:spChg chg="mod">
          <ac:chgData name="Kyle Tidswell-Brown" userId="3518c4a0-5c99-4880-b127-cb60ccf11a39" providerId="ADAL" clId="{22ACEF7E-D46C-4A66-8FCC-008A82A42A4E}" dt="2018-11-28T17:25:59.929" v="32" actId="20577"/>
          <ac:spMkLst>
            <pc:docMk/>
            <pc:sldMk cId="1000488525" sldId="370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22ACEF7E-D46C-4A66-8FCC-008A82A42A4E}" dt="2018-11-28T17:27:30.462" v="99" actId="1036"/>
        <pc:sldMkLst>
          <pc:docMk/>
          <pc:sldMk cId="416032478" sldId="371"/>
        </pc:sldMkLst>
        <pc:spChg chg="mod">
          <ac:chgData name="Kyle Tidswell-Brown" userId="3518c4a0-5c99-4880-b127-cb60ccf11a39" providerId="ADAL" clId="{22ACEF7E-D46C-4A66-8FCC-008A82A42A4E}" dt="2018-11-28T17:27:00.422" v="44" actId="20577"/>
          <ac:spMkLst>
            <pc:docMk/>
            <pc:sldMk cId="416032478" sldId="371"/>
            <ac:spMk id="19" creationId="{5252A847-DE45-4FA3-A1F8-EEBEB845FF8E}"/>
          </ac:spMkLst>
        </pc:spChg>
        <pc:graphicFrameChg chg="mod modGraphic">
          <ac:chgData name="Kyle Tidswell-Brown" userId="3518c4a0-5c99-4880-b127-cb60ccf11a39" providerId="ADAL" clId="{22ACEF7E-D46C-4A66-8FCC-008A82A42A4E}" dt="2018-11-28T17:27:30.462" v="99" actId="1036"/>
          <ac:graphicFrameMkLst>
            <pc:docMk/>
            <pc:sldMk cId="416032478" sldId="371"/>
            <ac:graphicFrameMk id="9" creationId="{96D4B8BC-E128-4451-876B-6911ECBDC210}"/>
          </ac:graphicFrameMkLst>
        </pc:graphicFrameChg>
        <pc:graphicFrameChg chg="mod modGraphic">
          <ac:chgData name="Kyle Tidswell-Brown" userId="3518c4a0-5c99-4880-b127-cb60ccf11a39" providerId="ADAL" clId="{22ACEF7E-D46C-4A66-8FCC-008A82A42A4E}" dt="2018-11-28T17:27:30.462" v="99" actId="1036"/>
          <ac:graphicFrameMkLst>
            <pc:docMk/>
            <pc:sldMk cId="416032478" sldId="371"/>
            <ac:graphicFrameMk id="11" creationId="{108D6836-C1CC-4ED9-8442-6F31CA5DD7F6}"/>
          </ac:graphicFrameMkLst>
        </pc:graphicFrameChg>
        <pc:graphicFrameChg chg="mod modGraphic">
          <ac:chgData name="Kyle Tidswell-Brown" userId="3518c4a0-5c99-4880-b127-cb60ccf11a39" providerId="ADAL" clId="{22ACEF7E-D46C-4A66-8FCC-008A82A42A4E}" dt="2018-11-28T17:27:30.462" v="99" actId="1036"/>
          <ac:graphicFrameMkLst>
            <pc:docMk/>
            <pc:sldMk cId="416032478" sldId="371"/>
            <ac:graphicFrameMk id="12" creationId="{70179CBB-658E-4DD2-89B2-16789818F81D}"/>
          </ac:graphicFrameMkLst>
        </pc:graphicFrameChg>
        <pc:graphicFrameChg chg="mod modGraphic">
          <ac:chgData name="Kyle Tidswell-Brown" userId="3518c4a0-5c99-4880-b127-cb60ccf11a39" providerId="ADAL" clId="{22ACEF7E-D46C-4A66-8FCC-008A82A42A4E}" dt="2018-11-28T17:27:30.462" v="99" actId="1036"/>
          <ac:graphicFrameMkLst>
            <pc:docMk/>
            <pc:sldMk cId="416032478" sldId="371"/>
            <ac:graphicFrameMk id="13" creationId="{BCA22296-29BA-43FD-8C34-6AA98491614C}"/>
          </ac:graphicFrameMkLst>
        </pc:graphicFrameChg>
      </pc:sldChg>
      <pc:sldChg chg="modSp">
        <pc:chgData name="Kyle Tidswell-Brown" userId="3518c4a0-5c99-4880-b127-cb60ccf11a39" providerId="ADAL" clId="{22ACEF7E-D46C-4A66-8FCC-008A82A42A4E}" dt="2018-11-28T17:28:52.618" v="109" actId="12788"/>
        <pc:sldMkLst>
          <pc:docMk/>
          <pc:sldMk cId="957110333" sldId="372"/>
        </pc:sldMkLst>
        <pc:spChg chg="mod">
          <ac:chgData name="Kyle Tidswell-Brown" userId="3518c4a0-5c99-4880-b127-cb60ccf11a39" providerId="ADAL" clId="{22ACEF7E-D46C-4A66-8FCC-008A82A42A4E}" dt="2018-11-28T17:27:55.937" v="104" actId="122"/>
          <ac:spMkLst>
            <pc:docMk/>
            <pc:sldMk cId="957110333" sldId="372"/>
            <ac:spMk id="19" creationId="{5252A847-DE45-4FA3-A1F8-EEBEB845FF8E}"/>
          </ac:spMkLst>
        </pc:spChg>
        <pc:graphicFrameChg chg="mod">
          <ac:chgData name="Kyle Tidswell-Brown" userId="3518c4a0-5c99-4880-b127-cb60ccf11a39" providerId="ADAL" clId="{22ACEF7E-D46C-4A66-8FCC-008A82A42A4E}" dt="2018-11-28T17:28:52.618" v="109" actId="12788"/>
          <ac:graphicFrameMkLst>
            <pc:docMk/>
            <pc:sldMk cId="957110333" sldId="372"/>
            <ac:graphicFrameMk id="15" creationId="{38C7AAFD-EBEF-4AEC-B82E-4E3BC7CDB081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2.618" v="109" actId="12788"/>
          <ac:graphicFrameMkLst>
            <pc:docMk/>
            <pc:sldMk cId="957110333" sldId="372"/>
            <ac:graphicFrameMk id="16" creationId="{31A3966A-8F5B-47EE-868C-08DD4073D507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2.618" v="109" actId="12788"/>
          <ac:graphicFrameMkLst>
            <pc:docMk/>
            <pc:sldMk cId="957110333" sldId="372"/>
            <ac:graphicFrameMk id="17" creationId="{C34B94EF-D19A-49A5-9E0A-8CE221A5484F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2.618" v="109" actId="12788"/>
          <ac:graphicFrameMkLst>
            <pc:docMk/>
            <pc:sldMk cId="957110333" sldId="372"/>
            <ac:graphicFrameMk id="20" creationId="{A97BD92D-331C-4F75-B8C6-FF8841AF33D2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2.618" v="109" actId="12788"/>
          <ac:graphicFrameMkLst>
            <pc:docMk/>
            <pc:sldMk cId="957110333" sldId="372"/>
            <ac:graphicFrameMk id="22" creationId="{2913C7D1-327C-4ECB-AD58-ACF513C11DE9}"/>
          </ac:graphicFrameMkLst>
        </pc:graphicFrameChg>
      </pc:sldChg>
      <pc:sldChg chg="modSp">
        <pc:chgData name="Kyle Tidswell-Brown" userId="3518c4a0-5c99-4880-b127-cb60ccf11a39" providerId="ADAL" clId="{22ACEF7E-D46C-4A66-8FCC-008A82A42A4E}" dt="2018-11-28T17:28:58.752" v="110" actId="12788"/>
        <pc:sldMkLst>
          <pc:docMk/>
          <pc:sldMk cId="3074598281" sldId="373"/>
        </pc:sldMkLst>
        <pc:spChg chg="mod">
          <ac:chgData name="Kyle Tidswell-Brown" userId="3518c4a0-5c99-4880-b127-cb60ccf11a39" providerId="ADAL" clId="{22ACEF7E-D46C-4A66-8FCC-008A82A42A4E}" dt="2018-11-28T17:28:00.045" v="105"/>
          <ac:spMkLst>
            <pc:docMk/>
            <pc:sldMk cId="3074598281" sldId="373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22ACEF7E-D46C-4A66-8FCC-008A82A42A4E}" dt="2018-11-28T17:28:16.514" v="108" actId="207"/>
          <ac:graphicFrameMkLst>
            <pc:docMk/>
            <pc:sldMk cId="3074598281" sldId="373"/>
            <ac:graphicFrameMk id="14" creationId="{F23C05C6-5A60-4379-AB34-4D9C8774B577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8.752" v="110" actId="12788"/>
          <ac:graphicFrameMkLst>
            <pc:docMk/>
            <pc:sldMk cId="3074598281" sldId="373"/>
            <ac:graphicFrameMk id="15" creationId="{38C7AAFD-EBEF-4AEC-B82E-4E3BC7CDB081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8.752" v="110" actId="12788"/>
          <ac:graphicFrameMkLst>
            <pc:docMk/>
            <pc:sldMk cId="3074598281" sldId="373"/>
            <ac:graphicFrameMk id="16" creationId="{31A3966A-8F5B-47EE-868C-08DD4073D507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8.752" v="110" actId="12788"/>
          <ac:graphicFrameMkLst>
            <pc:docMk/>
            <pc:sldMk cId="3074598281" sldId="373"/>
            <ac:graphicFrameMk id="17" creationId="{C34B94EF-D19A-49A5-9E0A-8CE221A5484F}"/>
          </ac:graphicFrameMkLst>
        </pc:graphicFrameChg>
        <pc:graphicFrameChg chg="mod modGraphic">
          <ac:chgData name="Kyle Tidswell-Brown" userId="3518c4a0-5c99-4880-b127-cb60ccf11a39" providerId="ADAL" clId="{22ACEF7E-D46C-4A66-8FCC-008A82A42A4E}" dt="2018-11-28T17:28:58.752" v="110" actId="12788"/>
          <ac:graphicFrameMkLst>
            <pc:docMk/>
            <pc:sldMk cId="3074598281" sldId="373"/>
            <ac:graphicFrameMk id="20" creationId="{A97BD92D-331C-4F75-B8C6-FF8841AF33D2}"/>
          </ac:graphicFrameMkLst>
        </pc:graphicFrameChg>
        <pc:graphicFrameChg chg="mod">
          <ac:chgData name="Kyle Tidswell-Brown" userId="3518c4a0-5c99-4880-b127-cb60ccf11a39" providerId="ADAL" clId="{22ACEF7E-D46C-4A66-8FCC-008A82A42A4E}" dt="2018-11-28T17:28:58.752" v="110" actId="12788"/>
          <ac:graphicFrameMkLst>
            <pc:docMk/>
            <pc:sldMk cId="3074598281" sldId="373"/>
            <ac:graphicFrameMk id="22" creationId="{2913C7D1-327C-4ECB-AD58-ACF513C11DE9}"/>
          </ac:graphicFrameMkLst>
        </pc:graphicFrameChg>
        <pc:cxnChg chg="mod">
          <ac:chgData name="Kyle Tidswell-Brown" userId="3518c4a0-5c99-4880-b127-cb60ccf11a39" providerId="ADAL" clId="{22ACEF7E-D46C-4A66-8FCC-008A82A42A4E}" dt="2018-11-28T17:28:12.669" v="107" actId="208"/>
          <ac:cxnSpMkLst>
            <pc:docMk/>
            <pc:sldMk cId="3074598281" sldId="373"/>
            <ac:cxnSpMk id="21" creationId="{5520C3C4-843C-4D52-AD8C-6D76D5BF1224}"/>
          </ac:cxnSpMkLst>
        </pc:cxnChg>
      </pc:sldChg>
      <pc:sldChg chg="addSp delSp modSp">
        <pc:chgData name="Kyle Tidswell-Brown" userId="3518c4a0-5c99-4880-b127-cb60ccf11a39" providerId="ADAL" clId="{22ACEF7E-D46C-4A66-8FCC-008A82A42A4E}" dt="2018-11-29T10:59:40.773" v="204" actId="20577"/>
        <pc:sldMkLst>
          <pc:docMk/>
          <pc:sldMk cId="2806225829" sldId="374"/>
        </pc:sldMkLst>
        <pc:spChg chg="del">
          <ac:chgData name="Kyle Tidswell-Brown" userId="3518c4a0-5c99-4880-b127-cb60ccf11a39" providerId="ADAL" clId="{22ACEF7E-D46C-4A66-8FCC-008A82A42A4E}" dt="2018-11-29T10:57:38.413" v="129" actId="478"/>
          <ac:spMkLst>
            <pc:docMk/>
            <pc:sldMk cId="2806225829" sldId="374"/>
            <ac:spMk id="6" creationId="{0039E70A-05CB-45C1-B799-8B2C5EF16C92}"/>
          </ac:spMkLst>
        </pc:spChg>
        <pc:spChg chg="mod">
          <ac:chgData name="Kyle Tidswell-Brown" userId="3518c4a0-5c99-4880-b127-cb60ccf11a39" providerId="ADAL" clId="{22ACEF7E-D46C-4A66-8FCC-008A82A42A4E}" dt="2018-11-29T10:59:40.773" v="204" actId="20577"/>
          <ac:spMkLst>
            <pc:docMk/>
            <pc:sldMk cId="2806225829" sldId="374"/>
            <ac:spMk id="19" creationId="{5252A847-DE45-4FA3-A1F8-EEBEB845FF8E}"/>
          </ac:spMkLst>
        </pc:spChg>
        <pc:spChg chg="add mod">
          <ac:chgData name="Kyle Tidswell-Brown" userId="3518c4a0-5c99-4880-b127-cb60ccf11a39" providerId="ADAL" clId="{22ACEF7E-D46C-4A66-8FCC-008A82A42A4E}" dt="2018-11-29T10:58:22.224" v="136" actId="20577"/>
          <ac:spMkLst>
            <pc:docMk/>
            <pc:sldMk cId="2806225829" sldId="374"/>
            <ac:spMk id="22" creationId="{9E029ACB-91F3-4F4B-9400-7F6AADC5E224}"/>
          </ac:spMkLst>
        </pc:spChg>
      </pc:sldChg>
      <pc:sldChg chg="modSp">
        <pc:chgData name="Kyle Tidswell-Brown" userId="3518c4a0-5c99-4880-b127-cb60ccf11a39" providerId="ADAL" clId="{22ACEF7E-D46C-4A66-8FCC-008A82A42A4E}" dt="2018-11-29T11:00:35.370" v="230" actId="20577"/>
        <pc:sldMkLst>
          <pc:docMk/>
          <pc:sldMk cId="4068930808" sldId="375"/>
        </pc:sldMkLst>
        <pc:spChg chg="mod">
          <ac:chgData name="Kyle Tidswell-Brown" userId="3518c4a0-5c99-4880-b127-cb60ccf11a39" providerId="ADAL" clId="{22ACEF7E-D46C-4A66-8FCC-008A82A42A4E}" dt="2018-11-29T11:00:35.370" v="230" actId="20577"/>
          <ac:spMkLst>
            <pc:docMk/>
            <pc:sldMk cId="4068930808" sldId="375"/>
            <ac:spMk id="19" creationId="{5252A847-DE45-4FA3-A1F8-EEBEB845FF8E}"/>
          </ac:spMkLst>
        </pc:spChg>
      </pc:sldChg>
      <pc:sldChg chg="addSp modSp">
        <pc:chgData name="Kyle Tidswell-Brown" userId="3518c4a0-5c99-4880-b127-cb60ccf11a39" providerId="ADAL" clId="{22ACEF7E-D46C-4A66-8FCC-008A82A42A4E}" dt="2018-11-29T11:05:22.548" v="658" actId="1035"/>
        <pc:sldMkLst>
          <pc:docMk/>
          <pc:sldMk cId="4010346143" sldId="376"/>
        </pc:sldMkLst>
        <pc:spChg chg="mod">
          <ac:chgData name="Kyle Tidswell-Brown" userId="3518c4a0-5c99-4880-b127-cb60ccf11a39" providerId="ADAL" clId="{22ACEF7E-D46C-4A66-8FCC-008A82A42A4E}" dt="2018-11-29T11:05:09.519" v="652" actId="164"/>
          <ac:spMkLst>
            <pc:docMk/>
            <pc:sldMk cId="4010346143" sldId="376"/>
            <ac:spMk id="13" creationId="{6434AE3D-5B33-40AF-AD89-6D76FCE7AE22}"/>
          </ac:spMkLst>
        </pc:spChg>
        <pc:grpChg chg="add mod">
          <ac:chgData name="Kyle Tidswell-Brown" userId="3518c4a0-5c99-4880-b127-cb60ccf11a39" providerId="ADAL" clId="{22ACEF7E-D46C-4A66-8FCC-008A82A42A4E}" dt="2018-11-29T11:05:10.697" v="653" actId="12788"/>
          <ac:grpSpMkLst>
            <pc:docMk/>
            <pc:sldMk cId="4010346143" sldId="376"/>
            <ac:grpSpMk id="2" creationId="{A404106B-77EB-4597-AE18-ACA776E62B55}"/>
          </ac:grpSpMkLst>
        </pc:grpChg>
        <pc:graphicFrameChg chg="mod ord">
          <ac:chgData name="Kyle Tidswell-Brown" userId="3518c4a0-5c99-4880-b127-cb60ccf11a39" providerId="ADAL" clId="{22ACEF7E-D46C-4A66-8FCC-008A82A42A4E}" dt="2018-11-29T11:05:22.548" v="658" actId="1035"/>
          <ac:graphicFrameMkLst>
            <pc:docMk/>
            <pc:sldMk cId="4010346143" sldId="376"/>
            <ac:graphicFrameMk id="14" creationId="{6921FEA4-8B0A-4CAA-85C0-7B9A7DD06545}"/>
          </ac:graphicFrameMkLst>
        </pc:graphicFrameChg>
        <pc:picChg chg="mod">
          <ac:chgData name="Kyle Tidswell-Brown" userId="3518c4a0-5c99-4880-b127-cb60ccf11a39" providerId="ADAL" clId="{22ACEF7E-D46C-4A66-8FCC-008A82A42A4E}" dt="2018-11-29T11:05:09.519" v="652" actId="164"/>
          <ac:picMkLst>
            <pc:docMk/>
            <pc:sldMk cId="4010346143" sldId="376"/>
            <ac:picMk id="15" creationId="{12BF6D4D-90AD-42CF-9535-8D5940D90AAE}"/>
          </ac:picMkLst>
        </pc:picChg>
      </pc:sldChg>
      <pc:sldChg chg="addSp delSp modSp">
        <pc:chgData name="Kyle Tidswell-Brown" userId="3518c4a0-5c99-4880-b127-cb60ccf11a39" providerId="ADAL" clId="{22ACEF7E-D46C-4A66-8FCC-008A82A42A4E}" dt="2018-11-29T11:05:46.336" v="671" actId="20577"/>
        <pc:sldMkLst>
          <pc:docMk/>
          <pc:sldMk cId="1145675633" sldId="377"/>
        </pc:sldMkLst>
        <pc:spChg chg="del">
          <ac:chgData name="Kyle Tidswell-Brown" userId="3518c4a0-5c99-4880-b127-cb60ccf11a39" providerId="ADAL" clId="{22ACEF7E-D46C-4A66-8FCC-008A82A42A4E}" dt="2018-11-29T11:05:31.630" v="659" actId="478"/>
          <ac:spMkLst>
            <pc:docMk/>
            <pc:sldMk cId="1145675633" sldId="377"/>
            <ac:spMk id="13" creationId="{6434AE3D-5B33-40AF-AD89-6D76FCE7AE22}"/>
          </ac:spMkLst>
        </pc:spChg>
        <pc:spChg chg="mod">
          <ac:chgData name="Kyle Tidswell-Brown" userId="3518c4a0-5c99-4880-b127-cb60ccf11a39" providerId="ADAL" clId="{22ACEF7E-D46C-4A66-8FCC-008A82A42A4E}" dt="2018-11-29T11:05:46.336" v="671" actId="20577"/>
          <ac:spMkLst>
            <pc:docMk/>
            <pc:sldMk cId="1145675633" sldId="377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22ACEF7E-D46C-4A66-8FCC-008A82A42A4E}" dt="2018-11-29T11:05:32.085" v="660"/>
          <ac:grpSpMkLst>
            <pc:docMk/>
            <pc:sldMk cId="1145675633" sldId="377"/>
            <ac:grpSpMk id="9" creationId="{6139462B-ABBF-42B3-B6AB-D37D4A8A3C82}"/>
          </ac:grpSpMkLst>
        </pc:grpChg>
        <pc:graphicFrameChg chg="add">
          <ac:chgData name="Kyle Tidswell-Brown" userId="3518c4a0-5c99-4880-b127-cb60ccf11a39" providerId="ADAL" clId="{22ACEF7E-D46C-4A66-8FCC-008A82A42A4E}" dt="2018-11-29T11:05:32.085" v="660"/>
          <ac:graphicFrameMkLst>
            <pc:docMk/>
            <pc:sldMk cId="1145675633" sldId="377"/>
            <ac:graphicFrameMk id="12" creationId="{3C194429-1158-4734-9946-F4CF7C12E3E6}"/>
          </ac:graphicFrameMkLst>
        </pc:graphicFrameChg>
        <pc:graphicFrameChg chg="del">
          <ac:chgData name="Kyle Tidswell-Brown" userId="3518c4a0-5c99-4880-b127-cb60ccf11a39" providerId="ADAL" clId="{22ACEF7E-D46C-4A66-8FCC-008A82A42A4E}" dt="2018-11-29T11:05:31.630" v="659" actId="478"/>
          <ac:graphicFrameMkLst>
            <pc:docMk/>
            <pc:sldMk cId="1145675633" sldId="377"/>
            <ac:graphicFrameMk id="14" creationId="{6921FEA4-8B0A-4CAA-85C0-7B9A7DD06545}"/>
          </ac:graphicFrameMkLst>
        </pc:graphicFrameChg>
        <pc:picChg chg="del">
          <ac:chgData name="Kyle Tidswell-Brown" userId="3518c4a0-5c99-4880-b127-cb60ccf11a39" providerId="ADAL" clId="{22ACEF7E-D46C-4A66-8FCC-008A82A42A4E}" dt="2018-11-29T11:05:31.630" v="659" actId="478"/>
          <ac:picMkLst>
            <pc:docMk/>
            <pc:sldMk cId="1145675633" sldId="377"/>
            <ac:picMk id="15" creationId="{12BF6D4D-90AD-42CF-9535-8D5940D90AAE}"/>
          </ac:picMkLst>
        </pc:picChg>
      </pc:sldChg>
      <pc:sldChg chg="addSp delSp modSp">
        <pc:chgData name="Kyle Tidswell-Brown" userId="3518c4a0-5c99-4880-b127-cb60ccf11a39" providerId="ADAL" clId="{22ACEF7E-D46C-4A66-8FCC-008A82A42A4E}" dt="2018-11-29T11:06:02.971" v="681" actId="20577"/>
        <pc:sldMkLst>
          <pc:docMk/>
          <pc:sldMk cId="1158005035" sldId="378"/>
        </pc:sldMkLst>
        <pc:spChg chg="del">
          <ac:chgData name="Kyle Tidswell-Brown" userId="3518c4a0-5c99-4880-b127-cb60ccf11a39" providerId="ADAL" clId="{22ACEF7E-D46C-4A66-8FCC-008A82A42A4E}" dt="2018-11-29T11:05:37.047" v="661" actId="478"/>
          <ac:spMkLst>
            <pc:docMk/>
            <pc:sldMk cId="1158005035" sldId="378"/>
            <ac:spMk id="13" creationId="{6434AE3D-5B33-40AF-AD89-6D76FCE7AE22}"/>
          </ac:spMkLst>
        </pc:spChg>
        <pc:spChg chg="mod">
          <ac:chgData name="Kyle Tidswell-Brown" userId="3518c4a0-5c99-4880-b127-cb60ccf11a39" providerId="ADAL" clId="{22ACEF7E-D46C-4A66-8FCC-008A82A42A4E}" dt="2018-11-29T11:06:02.971" v="681" actId="20577"/>
          <ac:spMkLst>
            <pc:docMk/>
            <pc:sldMk cId="1158005035" sldId="378"/>
            <ac:spMk id="19" creationId="{5252A847-DE45-4FA3-A1F8-EEBEB845FF8E}"/>
          </ac:spMkLst>
        </pc:spChg>
        <pc:grpChg chg="add">
          <ac:chgData name="Kyle Tidswell-Brown" userId="3518c4a0-5c99-4880-b127-cb60ccf11a39" providerId="ADAL" clId="{22ACEF7E-D46C-4A66-8FCC-008A82A42A4E}" dt="2018-11-29T11:05:37.510" v="662"/>
          <ac:grpSpMkLst>
            <pc:docMk/>
            <pc:sldMk cId="1158005035" sldId="378"/>
            <ac:grpSpMk id="10" creationId="{C2E581A5-5822-4016-8945-20569ED07871}"/>
          </ac:grpSpMkLst>
        </pc:grpChg>
        <pc:graphicFrameChg chg="del">
          <ac:chgData name="Kyle Tidswell-Brown" userId="3518c4a0-5c99-4880-b127-cb60ccf11a39" providerId="ADAL" clId="{22ACEF7E-D46C-4A66-8FCC-008A82A42A4E}" dt="2018-11-29T11:05:37.047" v="661" actId="478"/>
          <ac:graphicFrameMkLst>
            <pc:docMk/>
            <pc:sldMk cId="1158005035" sldId="378"/>
            <ac:graphicFrameMk id="14" creationId="{6921FEA4-8B0A-4CAA-85C0-7B9A7DD06545}"/>
          </ac:graphicFrameMkLst>
        </pc:graphicFrameChg>
        <pc:graphicFrameChg chg="add">
          <ac:chgData name="Kyle Tidswell-Brown" userId="3518c4a0-5c99-4880-b127-cb60ccf11a39" providerId="ADAL" clId="{22ACEF7E-D46C-4A66-8FCC-008A82A42A4E}" dt="2018-11-29T11:05:37.510" v="662"/>
          <ac:graphicFrameMkLst>
            <pc:docMk/>
            <pc:sldMk cId="1158005035" sldId="378"/>
            <ac:graphicFrameMk id="16" creationId="{DD437275-507A-4C00-BC44-1B15ACB63204}"/>
          </ac:graphicFrameMkLst>
        </pc:graphicFrameChg>
        <pc:picChg chg="del">
          <ac:chgData name="Kyle Tidswell-Brown" userId="3518c4a0-5c99-4880-b127-cb60ccf11a39" providerId="ADAL" clId="{22ACEF7E-D46C-4A66-8FCC-008A82A42A4E}" dt="2018-11-29T11:05:37.047" v="661" actId="478"/>
          <ac:picMkLst>
            <pc:docMk/>
            <pc:sldMk cId="1158005035" sldId="378"/>
            <ac:picMk id="15" creationId="{12BF6D4D-90AD-42CF-9535-8D5940D90AAE}"/>
          </ac:picMkLst>
        </pc:picChg>
      </pc:sldChg>
      <pc:sldChg chg="modSp">
        <pc:chgData name="Kyle Tidswell-Brown" userId="3518c4a0-5c99-4880-b127-cb60ccf11a39" providerId="ADAL" clId="{22ACEF7E-D46C-4A66-8FCC-008A82A42A4E}" dt="2018-11-28T17:22:05.287" v="1" actId="122"/>
        <pc:sldMkLst>
          <pc:docMk/>
          <pc:sldMk cId="643902637" sldId="379"/>
        </pc:sldMkLst>
        <pc:spChg chg="mod">
          <ac:chgData name="Kyle Tidswell-Brown" userId="3518c4a0-5c99-4880-b127-cb60ccf11a39" providerId="ADAL" clId="{22ACEF7E-D46C-4A66-8FCC-008A82A42A4E}" dt="2018-11-28T17:22:05.287" v="1" actId="122"/>
          <ac:spMkLst>
            <pc:docMk/>
            <pc:sldMk cId="643902637" sldId="379"/>
            <ac:spMk id="19" creationId="{5252A847-DE45-4FA3-A1F8-EEBEB845FF8E}"/>
          </ac:spMkLst>
        </pc:spChg>
      </pc:sldChg>
      <pc:sldChg chg="addSp modSp add">
        <pc:chgData name="Kyle Tidswell-Brown" userId="3518c4a0-5c99-4880-b127-cb60ccf11a39" providerId="ADAL" clId="{22ACEF7E-D46C-4A66-8FCC-008A82A42A4E}" dt="2018-11-29T11:04:52.117" v="650" actId="20577"/>
        <pc:sldMkLst>
          <pc:docMk/>
          <pc:sldMk cId="1008840224" sldId="380"/>
        </pc:sldMkLst>
        <pc:spChg chg="add mod">
          <ac:chgData name="Kyle Tidswell-Brown" userId="3518c4a0-5c99-4880-b127-cb60ccf11a39" providerId="ADAL" clId="{22ACEF7E-D46C-4A66-8FCC-008A82A42A4E}" dt="2018-11-29T11:02:46.758" v="437" actId="1076"/>
          <ac:spMkLst>
            <pc:docMk/>
            <pc:sldMk cId="1008840224" sldId="380"/>
            <ac:spMk id="2" creationId="{B5E55107-6426-425C-90EE-C76503E03280}"/>
          </ac:spMkLst>
        </pc:spChg>
        <pc:spChg chg="add mod">
          <ac:chgData name="Kyle Tidswell-Brown" userId="3518c4a0-5c99-4880-b127-cb60ccf11a39" providerId="ADAL" clId="{22ACEF7E-D46C-4A66-8FCC-008A82A42A4E}" dt="2018-11-29T11:02:51.250" v="439" actId="1076"/>
          <ac:spMkLst>
            <pc:docMk/>
            <pc:sldMk cId="1008840224" sldId="380"/>
            <ac:spMk id="14" creationId="{248CB501-2194-4061-844A-C17E2D478B1F}"/>
          </ac:spMkLst>
        </pc:spChg>
        <pc:spChg chg="add mod">
          <ac:chgData name="Kyle Tidswell-Brown" userId="3518c4a0-5c99-4880-b127-cb60ccf11a39" providerId="ADAL" clId="{22ACEF7E-D46C-4A66-8FCC-008A82A42A4E}" dt="2018-11-29T11:03:27.076" v="463" actId="1038"/>
          <ac:spMkLst>
            <pc:docMk/>
            <pc:sldMk cId="1008840224" sldId="380"/>
            <ac:spMk id="15" creationId="{BE587380-CE1F-4FB0-B5AE-71F90896E634}"/>
          </ac:spMkLst>
        </pc:spChg>
        <pc:spChg chg="add mod">
          <ac:chgData name="Kyle Tidswell-Brown" userId="3518c4a0-5c99-4880-b127-cb60ccf11a39" providerId="ADAL" clId="{22ACEF7E-D46C-4A66-8FCC-008A82A42A4E}" dt="2018-11-29T11:03:30.039" v="467" actId="1037"/>
          <ac:spMkLst>
            <pc:docMk/>
            <pc:sldMk cId="1008840224" sldId="380"/>
            <ac:spMk id="16" creationId="{2DA43220-BB13-4BE0-A04A-3A5D95FFBA67}"/>
          </ac:spMkLst>
        </pc:spChg>
        <pc:spChg chg="mod">
          <ac:chgData name="Kyle Tidswell-Brown" userId="3518c4a0-5c99-4880-b127-cb60ccf11a39" providerId="ADAL" clId="{22ACEF7E-D46C-4A66-8FCC-008A82A42A4E}" dt="2018-11-29T11:04:52.117" v="650" actId="20577"/>
          <ac:spMkLst>
            <pc:docMk/>
            <pc:sldMk cId="1008840224" sldId="380"/>
            <ac:spMk id="19" creationId="{5252A847-DE45-4FA3-A1F8-EEBEB845FF8E}"/>
          </ac:spMkLst>
        </pc:spChg>
        <pc:spChg chg="add mod">
          <ac:chgData name="Kyle Tidswell-Brown" userId="3518c4a0-5c99-4880-b127-cb60ccf11a39" providerId="ADAL" clId="{22ACEF7E-D46C-4A66-8FCC-008A82A42A4E}" dt="2018-11-29T11:03:22.177" v="459" actId="1038"/>
          <ac:spMkLst>
            <pc:docMk/>
            <pc:sldMk cId="1008840224" sldId="380"/>
            <ac:spMk id="26" creationId="{9ED022E0-6463-46DE-BAF4-79DB460EB4E3}"/>
          </ac:spMkLst>
        </pc:spChg>
      </pc:sldChg>
    </pc:docChg>
  </pc:docChgLst>
  <pc:docChgLst>
    <pc:chgData name="Davina Szilvasy" userId="59fb472d-eed4-4f11-9686-c2c8db02a2cd" providerId="ADAL" clId="{5BD68930-F20B-4488-ABAB-5212A356467C}"/>
    <pc:docChg chg="undo custSel addSld delSld modSld">
      <pc:chgData name="Davina Szilvasy" userId="59fb472d-eed4-4f11-9686-c2c8db02a2cd" providerId="ADAL" clId="{5BD68930-F20B-4488-ABAB-5212A356467C}" dt="2018-11-26T16:17:45.221" v="936" actId="14100"/>
      <pc:docMkLst>
        <pc:docMk/>
      </pc:docMkLst>
      <pc:sldChg chg="modSp">
        <pc:chgData name="Davina Szilvasy" userId="59fb472d-eed4-4f11-9686-c2c8db02a2cd" providerId="ADAL" clId="{5BD68930-F20B-4488-ABAB-5212A356467C}" dt="2018-11-26T15:39:24.283" v="42" actId="207"/>
        <pc:sldMkLst>
          <pc:docMk/>
          <pc:sldMk cId="2637481266" sldId="256"/>
        </pc:sldMkLst>
        <pc:spChg chg="mod">
          <ac:chgData name="Davina Szilvasy" userId="59fb472d-eed4-4f11-9686-c2c8db02a2cd" providerId="ADAL" clId="{5BD68930-F20B-4488-ABAB-5212A356467C}" dt="2018-11-26T15:39:24.283" v="42" actId="207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Davina Szilvasy" userId="59fb472d-eed4-4f11-9686-c2c8db02a2cd" providerId="ADAL" clId="{5BD68930-F20B-4488-ABAB-5212A356467C}" dt="2018-11-26T16:06:20.826" v="616" actId="1076"/>
        <pc:sldMkLst>
          <pc:docMk/>
          <pc:sldMk cId="636014570" sldId="314"/>
        </pc:sldMkLst>
        <pc:spChg chg="add del mod">
          <ac:chgData name="Davina Szilvasy" userId="59fb472d-eed4-4f11-9686-c2c8db02a2cd" providerId="ADAL" clId="{5BD68930-F20B-4488-ABAB-5212A356467C}" dt="2018-11-26T16:05:05.929" v="597"/>
          <ac:spMkLst>
            <pc:docMk/>
            <pc:sldMk cId="636014570" sldId="314"/>
            <ac:spMk id="6" creationId="{3C20E4DC-1BE3-47E4-8197-D115984E8F61}"/>
          </ac:spMkLst>
        </pc:spChg>
        <pc:spChg chg="add del mod">
          <ac:chgData name="Davina Szilvasy" userId="59fb472d-eed4-4f11-9686-c2c8db02a2cd" providerId="ADAL" clId="{5BD68930-F20B-4488-ABAB-5212A356467C}" dt="2018-11-26T16:05:05.929" v="597"/>
          <ac:spMkLst>
            <pc:docMk/>
            <pc:sldMk cId="636014570" sldId="314"/>
            <ac:spMk id="9" creationId="{FDAEB84E-C0E5-4C18-ABF1-0FAE8AF9572F}"/>
          </ac:spMkLst>
        </pc:spChg>
        <pc:spChg chg="add del mod">
          <ac:chgData name="Davina Szilvasy" userId="59fb472d-eed4-4f11-9686-c2c8db02a2cd" providerId="ADAL" clId="{5BD68930-F20B-4488-ABAB-5212A356467C}" dt="2018-11-26T16:05:05.929" v="597"/>
          <ac:spMkLst>
            <pc:docMk/>
            <pc:sldMk cId="636014570" sldId="314"/>
            <ac:spMk id="10" creationId="{ED417383-5A8C-42B0-8729-59056D03AF5C}"/>
          </ac:spMkLst>
        </pc:spChg>
        <pc:spChg chg="add del mod">
          <ac:chgData name="Davina Szilvasy" userId="59fb472d-eed4-4f11-9686-c2c8db02a2cd" providerId="ADAL" clId="{5BD68930-F20B-4488-ABAB-5212A356467C}" dt="2018-11-26T16:05:05.929" v="597"/>
          <ac:spMkLst>
            <pc:docMk/>
            <pc:sldMk cId="636014570" sldId="314"/>
            <ac:spMk id="11" creationId="{2DDA5168-DFE8-474A-94DD-873409242CD4}"/>
          </ac:spMkLst>
        </pc:spChg>
        <pc:spChg chg="add del mod">
          <ac:chgData name="Davina Szilvasy" userId="59fb472d-eed4-4f11-9686-c2c8db02a2cd" providerId="ADAL" clId="{5BD68930-F20B-4488-ABAB-5212A356467C}" dt="2018-11-26T16:05:05.929" v="597"/>
          <ac:spMkLst>
            <pc:docMk/>
            <pc:sldMk cId="636014570" sldId="314"/>
            <ac:spMk id="12" creationId="{303A40AC-3614-4BDA-9701-C87DA96DC996}"/>
          </ac:spMkLst>
        </pc:spChg>
        <pc:spChg chg="add mod">
          <ac:chgData name="Davina Szilvasy" userId="59fb472d-eed4-4f11-9686-c2c8db02a2cd" providerId="ADAL" clId="{5BD68930-F20B-4488-ABAB-5212A356467C}" dt="2018-11-26T16:06:05.706" v="614" actId="1582"/>
          <ac:spMkLst>
            <pc:docMk/>
            <pc:sldMk cId="636014570" sldId="314"/>
            <ac:spMk id="17" creationId="{613B2ABE-94DC-4B50-B26E-6E3F8A5DD9C7}"/>
          </ac:spMkLst>
        </pc:spChg>
        <pc:spChg chg="mod">
          <ac:chgData name="Davina Szilvasy" userId="59fb472d-eed4-4f11-9686-c2c8db02a2cd" providerId="ADAL" clId="{5BD68930-F20B-4488-ABAB-5212A356467C}" dt="2018-11-26T16:04:24.601" v="593" actId="207"/>
          <ac:spMkLst>
            <pc:docMk/>
            <pc:sldMk cId="636014570" sldId="314"/>
            <ac:spMk id="19" creationId="{5252A847-DE45-4FA3-A1F8-EEBEB845FF8E}"/>
          </ac:spMkLst>
        </pc:spChg>
        <pc:spChg chg="add mod">
          <ac:chgData name="Davina Szilvasy" userId="59fb472d-eed4-4f11-9686-c2c8db02a2cd" providerId="ADAL" clId="{5BD68930-F20B-4488-ABAB-5212A356467C}" dt="2018-11-26T16:06:05.706" v="614" actId="1582"/>
          <ac:spMkLst>
            <pc:docMk/>
            <pc:sldMk cId="636014570" sldId="314"/>
            <ac:spMk id="20" creationId="{F51136A9-4387-42DD-9873-EF3BCF78E9F7}"/>
          </ac:spMkLst>
        </pc:spChg>
        <pc:spChg chg="add mod">
          <ac:chgData name="Davina Szilvasy" userId="59fb472d-eed4-4f11-9686-c2c8db02a2cd" providerId="ADAL" clId="{5BD68930-F20B-4488-ABAB-5212A356467C}" dt="2018-11-26T16:06:05.706" v="614" actId="1582"/>
          <ac:spMkLst>
            <pc:docMk/>
            <pc:sldMk cId="636014570" sldId="314"/>
            <ac:spMk id="21" creationId="{2B11A5D3-2D11-4661-B27C-1A591E57C605}"/>
          </ac:spMkLst>
        </pc:spChg>
        <pc:spChg chg="add mod">
          <ac:chgData name="Davina Szilvasy" userId="59fb472d-eed4-4f11-9686-c2c8db02a2cd" providerId="ADAL" clId="{5BD68930-F20B-4488-ABAB-5212A356467C}" dt="2018-11-26T16:06:17.818" v="615" actId="1076"/>
          <ac:spMkLst>
            <pc:docMk/>
            <pc:sldMk cId="636014570" sldId="314"/>
            <ac:spMk id="22" creationId="{FAACE429-DC74-41E5-8FA2-339B941CAA28}"/>
          </ac:spMkLst>
        </pc:spChg>
        <pc:spChg chg="add mod">
          <ac:chgData name="Davina Szilvasy" userId="59fb472d-eed4-4f11-9686-c2c8db02a2cd" providerId="ADAL" clId="{5BD68930-F20B-4488-ABAB-5212A356467C}" dt="2018-11-26T16:06:20.826" v="616" actId="1076"/>
          <ac:spMkLst>
            <pc:docMk/>
            <pc:sldMk cId="636014570" sldId="314"/>
            <ac:spMk id="23" creationId="{37294AA2-3875-4295-9955-09BE603B59F7}"/>
          </ac:spMkLst>
        </pc:spChg>
        <pc:graphicFrameChg chg="add del mod">
          <ac:chgData name="Davina Szilvasy" userId="59fb472d-eed4-4f11-9686-c2c8db02a2cd" providerId="ADAL" clId="{5BD68930-F20B-4488-ABAB-5212A356467C}" dt="2018-11-26T16:05:05.929" v="597"/>
          <ac:graphicFrameMkLst>
            <pc:docMk/>
            <pc:sldMk cId="636014570" sldId="314"/>
            <ac:graphicFrameMk id="13" creationId="{7A79A0D4-158C-4953-9942-F2CD5C42CE33}"/>
          </ac:graphicFrameMkLst>
        </pc:graphicFrameChg>
        <pc:graphicFrameChg chg="add del mod">
          <ac:chgData name="Davina Szilvasy" userId="59fb472d-eed4-4f11-9686-c2c8db02a2cd" providerId="ADAL" clId="{5BD68930-F20B-4488-ABAB-5212A356467C}" dt="2018-11-26T16:05:05.929" v="597"/>
          <ac:graphicFrameMkLst>
            <pc:docMk/>
            <pc:sldMk cId="636014570" sldId="314"/>
            <ac:graphicFrameMk id="14" creationId="{AF5C4CB8-5E0F-4A39-AC50-10477FB56D31}"/>
          </ac:graphicFrameMkLst>
        </pc:graphicFrameChg>
        <pc:graphicFrameChg chg="add del mod">
          <ac:chgData name="Davina Szilvasy" userId="59fb472d-eed4-4f11-9686-c2c8db02a2cd" providerId="ADAL" clId="{5BD68930-F20B-4488-ABAB-5212A356467C}" dt="2018-11-26T16:05:05.929" v="597"/>
          <ac:graphicFrameMkLst>
            <pc:docMk/>
            <pc:sldMk cId="636014570" sldId="314"/>
            <ac:graphicFrameMk id="15" creationId="{CF590EAA-F8DA-47B5-A525-7B24CB3E0B95}"/>
          </ac:graphicFrameMkLst>
        </pc:graphicFrameChg>
        <pc:graphicFrameChg chg="add del mod">
          <ac:chgData name="Davina Szilvasy" userId="59fb472d-eed4-4f11-9686-c2c8db02a2cd" providerId="ADAL" clId="{5BD68930-F20B-4488-ABAB-5212A356467C}" dt="2018-11-26T16:05:05.929" v="597"/>
          <ac:graphicFrameMkLst>
            <pc:docMk/>
            <pc:sldMk cId="636014570" sldId="314"/>
            <ac:graphicFrameMk id="16" creationId="{69951959-7374-4317-8EA7-AEFBCB3EFAFF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6:05:25.431" v="606" actId="1076"/>
          <ac:graphicFrameMkLst>
            <pc:docMk/>
            <pc:sldMk cId="636014570" sldId="314"/>
            <ac:graphicFrameMk id="24" creationId="{9CDD7DFD-1496-4B82-93A2-8F31219EEBC6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6:06:17.818" v="615" actId="1076"/>
          <ac:graphicFrameMkLst>
            <pc:docMk/>
            <pc:sldMk cId="636014570" sldId="314"/>
            <ac:graphicFrameMk id="25" creationId="{203A080A-077A-43B3-A862-6EA8539C043C}"/>
          </ac:graphicFrameMkLst>
        </pc:graphicFrameChg>
      </pc:sldChg>
      <pc:sldChg chg="addSp modSp">
        <pc:chgData name="Davina Szilvasy" userId="59fb472d-eed4-4f11-9686-c2c8db02a2cd" providerId="ADAL" clId="{5BD68930-F20B-4488-ABAB-5212A356467C}" dt="2018-11-26T16:02:09.602" v="517" actId="1582"/>
        <pc:sldMkLst>
          <pc:docMk/>
          <pc:sldMk cId="1071900124" sldId="355"/>
        </pc:sldMkLst>
        <pc:spChg chg="add mod">
          <ac:chgData name="Davina Szilvasy" userId="59fb472d-eed4-4f11-9686-c2c8db02a2cd" providerId="ADAL" clId="{5BD68930-F20B-4488-ABAB-5212A356467C}" dt="2018-11-26T16:02:09.602" v="517" actId="1582"/>
          <ac:spMkLst>
            <pc:docMk/>
            <pc:sldMk cId="1071900124" sldId="355"/>
            <ac:spMk id="6" creationId="{0039E70A-05CB-45C1-B799-8B2C5EF16C92}"/>
          </ac:spMkLst>
        </pc:spChg>
        <pc:spChg chg="add mod">
          <ac:chgData name="Davina Szilvasy" userId="59fb472d-eed4-4f11-9686-c2c8db02a2cd" providerId="ADAL" clId="{5BD68930-F20B-4488-ABAB-5212A356467C}" dt="2018-11-26T16:01:43.693" v="515" actId="408"/>
          <ac:spMkLst>
            <pc:docMk/>
            <pc:sldMk cId="1071900124" sldId="355"/>
            <ac:spMk id="9" creationId="{EE701701-79B7-4806-8459-17C11ED4B76F}"/>
          </ac:spMkLst>
        </pc:spChg>
        <pc:spChg chg="add mod">
          <ac:chgData name="Davina Szilvasy" userId="59fb472d-eed4-4f11-9686-c2c8db02a2cd" providerId="ADAL" clId="{5BD68930-F20B-4488-ABAB-5212A356467C}" dt="2018-11-26T16:01:35.149" v="514" actId="408"/>
          <ac:spMkLst>
            <pc:docMk/>
            <pc:sldMk cId="1071900124" sldId="355"/>
            <ac:spMk id="10" creationId="{6D835764-1A65-4EE7-AC20-8B3F2E16B04B}"/>
          </ac:spMkLst>
        </pc:spChg>
        <pc:spChg chg="add mod">
          <ac:chgData name="Davina Szilvasy" userId="59fb472d-eed4-4f11-9686-c2c8db02a2cd" providerId="ADAL" clId="{5BD68930-F20B-4488-ABAB-5212A356467C}" dt="2018-11-26T16:01:35.149" v="514" actId="408"/>
          <ac:spMkLst>
            <pc:docMk/>
            <pc:sldMk cId="1071900124" sldId="355"/>
            <ac:spMk id="11" creationId="{932C14F9-0CFC-464A-8A2D-B9A5EE5F738C}"/>
          </ac:spMkLst>
        </pc:spChg>
        <pc:spChg chg="add mod">
          <ac:chgData name="Davina Szilvasy" userId="59fb472d-eed4-4f11-9686-c2c8db02a2cd" providerId="ADAL" clId="{5BD68930-F20B-4488-ABAB-5212A356467C}" dt="2018-11-26T16:00:53.261" v="506" actId="1076"/>
          <ac:spMkLst>
            <pc:docMk/>
            <pc:sldMk cId="1071900124" sldId="355"/>
            <ac:spMk id="12" creationId="{6A43ACFE-5242-40B2-A1F5-48301098585B}"/>
          </ac:spMkLst>
        </pc:spChg>
        <pc:spChg chg="add mod">
          <ac:chgData name="Davina Szilvasy" userId="59fb472d-eed4-4f11-9686-c2c8db02a2cd" providerId="ADAL" clId="{5BD68930-F20B-4488-ABAB-5212A356467C}" dt="2018-11-26T16:01:55.415" v="516" actId="1076"/>
          <ac:spMkLst>
            <pc:docMk/>
            <pc:sldMk cId="1071900124" sldId="355"/>
            <ac:spMk id="13" creationId="{4977CD07-E161-4DC1-A9D8-241169579DAB}"/>
          </ac:spMkLst>
        </pc:spChg>
        <pc:spChg chg="add mod">
          <ac:chgData name="Davina Szilvasy" userId="59fb472d-eed4-4f11-9686-c2c8db02a2cd" providerId="ADAL" clId="{5BD68930-F20B-4488-ABAB-5212A356467C}" dt="2018-11-26T16:01:17.668" v="512" actId="555"/>
          <ac:spMkLst>
            <pc:docMk/>
            <pc:sldMk cId="1071900124" sldId="355"/>
            <ac:spMk id="14" creationId="{5E31EDFE-16E8-4B77-92D3-A165696BBA9F}"/>
          </ac:spMkLst>
        </pc:spChg>
        <pc:spChg chg="add mod">
          <ac:chgData name="Davina Szilvasy" userId="59fb472d-eed4-4f11-9686-c2c8db02a2cd" providerId="ADAL" clId="{5BD68930-F20B-4488-ABAB-5212A356467C}" dt="2018-11-26T16:01:43.693" v="515" actId="408"/>
          <ac:spMkLst>
            <pc:docMk/>
            <pc:sldMk cId="1071900124" sldId="355"/>
            <ac:spMk id="15" creationId="{CE3A4F85-E271-4232-AF86-C01F928A6882}"/>
          </ac:spMkLst>
        </pc:spChg>
        <pc:spChg chg="add mod">
          <ac:chgData name="Davina Szilvasy" userId="59fb472d-eed4-4f11-9686-c2c8db02a2cd" providerId="ADAL" clId="{5BD68930-F20B-4488-ABAB-5212A356467C}" dt="2018-11-26T16:01:17.668" v="512" actId="555"/>
          <ac:spMkLst>
            <pc:docMk/>
            <pc:sldMk cId="1071900124" sldId="355"/>
            <ac:spMk id="16" creationId="{E6B6867E-8E0B-4A20-B4D5-86A21E75C7D6}"/>
          </ac:spMkLst>
        </pc:spChg>
        <pc:spChg chg="add mod">
          <ac:chgData name="Davina Szilvasy" userId="59fb472d-eed4-4f11-9686-c2c8db02a2cd" providerId="ADAL" clId="{5BD68930-F20B-4488-ABAB-5212A356467C}" dt="2018-11-26T16:01:35.149" v="514" actId="408"/>
          <ac:spMkLst>
            <pc:docMk/>
            <pc:sldMk cId="1071900124" sldId="355"/>
            <ac:spMk id="17" creationId="{70C5A23F-4388-4DA8-99AC-25A9D67620DF}"/>
          </ac:spMkLst>
        </pc:spChg>
        <pc:spChg chg="mod">
          <ac:chgData name="Davina Szilvasy" userId="59fb472d-eed4-4f11-9686-c2c8db02a2cd" providerId="ADAL" clId="{5BD68930-F20B-4488-ABAB-5212A356467C}" dt="2018-11-26T15:59:02.054" v="444" actId="120"/>
          <ac:spMkLst>
            <pc:docMk/>
            <pc:sldMk cId="1071900124" sldId="355"/>
            <ac:spMk id="19" creationId="{5252A847-DE45-4FA3-A1F8-EEBEB845FF8E}"/>
          </ac:spMkLst>
        </pc:spChg>
        <pc:spChg chg="add mod">
          <ac:chgData name="Davina Szilvasy" userId="59fb472d-eed4-4f11-9686-c2c8db02a2cd" providerId="ADAL" clId="{5BD68930-F20B-4488-ABAB-5212A356467C}" dt="2018-11-26T16:01:43.693" v="515" actId="408"/>
          <ac:spMkLst>
            <pc:docMk/>
            <pc:sldMk cId="1071900124" sldId="355"/>
            <ac:spMk id="21" creationId="{922CDACB-221E-4496-8FFB-C23466045C46}"/>
          </ac:spMkLst>
        </pc:spChg>
        <pc:cxnChg chg="add mod">
          <ac:chgData name="Davina Szilvasy" userId="59fb472d-eed4-4f11-9686-c2c8db02a2cd" providerId="ADAL" clId="{5BD68930-F20B-4488-ABAB-5212A356467C}" dt="2018-11-26T16:00:12.231" v="489" actId="1076"/>
          <ac:cxnSpMkLst>
            <pc:docMk/>
            <pc:sldMk cId="1071900124" sldId="355"/>
            <ac:cxnSpMk id="20" creationId="{E87362E3-7879-4C9D-BCE7-5DFCC6EA551E}"/>
          </ac:cxnSpMkLst>
        </pc:cxnChg>
      </pc:sldChg>
      <pc:sldChg chg="addSp modSp">
        <pc:chgData name="Davina Szilvasy" userId="59fb472d-eed4-4f11-9686-c2c8db02a2cd" providerId="ADAL" clId="{5BD68930-F20B-4488-ABAB-5212A356467C}" dt="2018-11-26T15:41:47.364" v="107" actId="207"/>
        <pc:sldMkLst>
          <pc:docMk/>
          <pc:sldMk cId="36917022" sldId="360"/>
        </pc:sldMkLst>
        <pc:spChg chg="mod">
          <ac:chgData name="Davina Szilvasy" userId="59fb472d-eed4-4f11-9686-c2c8db02a2cd" providerId="ADAL" clId="{5BD68930-F20B-4488-ABAB-5212A356467C}" dt="2018-11-26T15:40:41.740" v="75" actId="207"/>
          <ac:spMkLst>
            <pc:docMk/>
            <pc:sldMk cId="36917022" sldId="360"/>
            <ac:spMk id="19" creationId="{5252A847-DE45-4FA3-A1F8-EEBEB845FF8E}"/>
          </ac:spMkLst>
        </pc:spChg>
        <pc:graphicFrameChg chg="add mod modGraphic">
          <ac:chgData name="Davina Szilvasy" userId="59fb472d-eed4-4f11-9686-c2c8db02a2cd" providerId="ADAL" clId="{5BD68930-F20B-4488-ABAB-5212A356467C}" dt="2018-11-26T15:41:37.956" v="106" actId="207"/>
          <ac:graphicFrameMkLst>
            <pc:docMk/>
            <pc:sldMk cId="36917022" sldId="360"/>
            <ac:graphicFrameMk id="6" creationId="{C5607650-D2F2-4478-AB15-E010CA9A0F81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41:47.364" v="107" actId="207"/>
          <ac:graphicFrameMkLst>
            <pc:docMk/>
            <pc:sldMk cId="36917022" sldId="360"/>
            <ac:graphicFrameMk id="9" creationId="{0370B235-5FBF-4783-9863-3EDF34A8574D}"/>
          </ac:graphicFrameMkLst>
        </pc:graphicFrameChg>
      </pc:sldChg>
      <pc:sldChg chg="addSp modSp">
        <pc:chgData name="Davina Szilvasy" userId="59fb472d-eed4-4f11-9686-c2c8db02a2cd" providerId="ADAL" clId="{5BD68930-F20B-4488-ABAB-5212A356467C}" dt="2018-11-26T16:16:41.323" v="926" actId="20577"/>
        <pc:sldMkLst>
          <pc:docMk/>
          <pc:sldMk cId="1669721746" sldId="365"/>
        </pc:sldMkLst>
        <pc:spChg chg="add mod">
          <ac:chgData name="Davina Szilvasy" userId="59fb472d-eed4-4f11-9686-c2c8db02a2cd" providerId="ADAL" clId="{5BD68930-F20B-4488-ABAB-5212A356467C}" dt="2018-11-26T16:16:03.922" v="917" actId="1076"/>
          <ac:spMkLst>
            <pc:docMk/>
            <pc:sldMk cId="1669721746" sldId="365"/>
            <ac:spMk id="2" creationId="{6F4E911C-32D7-483B-9734-BBE328BA1810}"/>
          </ac:spMkLst>
        </pc:spChg>
        <pc:spChg chg="add mod">
          <ac:chgData name="Davina Szilvasy" userId="59fb472d-eed4-4f11-9686-c2c8db02a2cd" providerId="ADAL" clId="{5BD68930-F20B-4488-ABAB-5212A356467C}" dt="2018-11-26T16:16:16.908" v="920" actId="20577"/>
          <ac:spMkLst>
            <pc:docMk/>
            <pc:sldMk cId="1669721746" sldId="365"/>
            <ac:spMk id="11" creationId="{4FDB1184-B0DD-49E1-9A24-B7F95D60801B}"/>
          </ac:spMkLst>
        </pc:spChg>
        <pc:spChg chg="add mod">
          <ac:chgData name="Davina Szilvasy" userId="59fb472d-eed4-4f11-9686-c2c8db02a2cd" providerId="ADAL" clId="{5BD68930-F20B-4488-ABAB-5212A356467C}" dt="2018-11-26T16:16:41.323" v="926" actId="20577"/>
          <ac:spMkLst>
            <pc:docMk/>
            <pc:sldMk cId="1669721746" sldId="365"/>
            <ac:spMk id="12" creationId="{32D25A9A-9F89-42CA-8BFA-C8E23B6C8106}"/>
          </ac:spMkLst>
        </pc:spChg>
        <pc:spChg chg="mod">
          <ac:chgData name="Davina Szilvasy" userId="59fb472d-eed4-4f11-9686-c2c8db02a2cd" providerId="ADAL" clId="{5BD68930-F20B-4488-ABAB-5212A356467C}" dt="2018-11-26T16:13:36.555" v="889" actId="120"/>
          <ac:spMkLst>
            <pc:docMk/>
            <pc:sldMk cId="1669721746" sldId="365"/>
            <ac:spMk id="19" creationId="{5252A847-DE45-4FA3-A1F8-EEBEB845FF8E}"/>
          </ac:spMkLst>
        </pc:spChg>
        <pc:graphicFrameChg chg="add mod modGraphic">
          <ac:chgData name="Davina Szilvasy" userId="59fb472d-eed4-4f11-9686-c2c8db02a2cd" providerId="ADAL" clId="{5BD68930-F20B-4488-ABAB-5212A356467C}" dt="2018-11-26T16:14:30.559" v="900" actId="207"/>
          <ac:graphicFrameMkLst>
            <pc:docMk/>
            <pc:sldMk cId="1669721746" sldId="365"/>
            <ac:graphicFrameMk id="6" creationId="{A24D3F63-9F1C-4C08-AD1A-5D56604D75AA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6:14:49.207" v="902" actId="207"/>
          <ac:graphicFrameMkLst>
            <pc:docMk/>
            <pc:sldMk cId="1669721746" sldId="365"/>
            <ac:graphicFrameMk id="9" creationId="{A59F18F7-955F-4B62-B2E4-3309AE60C504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6:15:15.837" v="904" actId="207"/>
          <ac:graphicFrameMkLst>
            <pc:docMk/>
            <pc:sldMk cId="1669721746" sldId="365"/>
            <ac:graphicFrameMk id="10" creationId="{93ACF754-69B5-4A14-8357-7EFDD7990454}"/>
          </ac:graphicFrameMkLst>
        </pc:graphicFrameChg>
      </pc:sldChg>
      <pc:sldChg chg="modSp">
        <pc:chgData name="Davina Szilvasy" userId="59fb472d-eed4-4f11-9686-c2c8db02a2cd" providerId="ADAL" clId="{5BD68930-F20B-4488-ABAB-5212A356467C}" dt="2018-11-26T15:39:49.150" v="72" actId="20577"/>
        <pc:sldMkLst>
          <pc:docMk/>
          <pc:sldMk cId="332354265" sldId="366"/>
        </pc:sldMkLst>
        <pc:spChg chg="mod">
          <ac:chgData name="Davina Szilvasy" userId="59fb472d-eed4-4f11-9686-c2c8db02a2cd" providerId="ADAL" clId="{5BD68930-F20B-4488-ABAB-5212A356467C}" dt="2018-11-26T15:39:49.150" v="72" actId="20577"/>
          <ac:spMkLst>
            <pc:docMk/>
            <pc:sldMk cId="332354265" sldId="366"/>
            <ac:spMk id="19" creationId="{5252A847-DE45-4FA3-A1F8-EEBEB845FF8E}"/>
          </ac:spMkLst>
        </pc:spChg>
      </pc:sldChg>
      <pc:sldChg chg="addSp modSp add">
        <pc:chgData name="Davina Szilvasy" userId="59fb472d-eed4-4f11-9686-c2c8db02a2cd" providerId="ADAL" clId="{5BD68930-F20B-4488-ABAB-5212A356467C}" dt="2018-11-26T15:43:39.170" v="147" actId="12789"/>
        <pc:sldMkLst>
          <pc:docMk/>
          <pc:sldMk cId="2307122408" sldId="367"/>
        </pc:sldMkLst>
        <pc:graphicFrameChg chg="modGraphic">
          <ac:chgData name="Davina Szilvasy" userId="59fb472d-eed4-4f11-9686-c2c8db02a2cd" providerId="ADAL" clId="{5BD68930-F20B-4488-ABAB-5212A356467C}" dt="2018-11-26T15:42:58.585" v="133" actId="113"/>
          <ac:graphicFrameMkLst>
            <pc:docMk/>
            <pc:sldMk cId="2307122408" sldId="367"/>
            <ac:graphicFrameMk id="9" creationId="{0370B235-5FBF-4783-9863-3EDF34A8574D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43:39.170" v="147" actId="12789"/>
          <ac:graphicFrameMkLst>
            <pc:docMk/>
            <pc:sldMk cId="2307122408" sldId="367"/>
            <ac:graphicFrameMk id="10" creationId="{9768D192-059D-46E8-B47E-74892026584E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43:39.170" v="147" actId="12789"/>
          <ac:graphicFrameMkLst>
            <pc:docMk/>
            <pc:sldMk cId="2307122408" sldId="367"/>
            <ac:graphicFrameMk id="11" creationId="{BBDA6717-FD79-4432-AE37-4A6AC24F8002}"/>
          </ac:graphicFrameMkLst>
        </pc:graphicFrameChg>
      </pc:sldChg>
      <pc:sldChg chg="addSp delSp modSp add">
        <pc:chgData name="Davina Szilvasy" userId="59fb472d-eed4-4f11-9686-c2c8db02a2cd" providerId="ADAL" clId="{5BD68930-F20B-4488-ABAB-5212A356467C}" dt="2018-11-26T15:45:36.126" v="199" actId="122"/>
        <pc:sldMkLst>
          <pc:docMk/>
          <pc:sldMk cId="3468712326" sldId="368"/>
        </pc:sldMkLst>
        <pc:spChg chg="mod">
          <ac:chgData name="Davina Szilvasy" userId="59fb472d-eed4-4f11-9686-c2c8db02a2cd" providerId="ADAL" clId="{5BD68930-F20B-4488-ABAB-5212A356467C}" dt="2018-11-26T15:44:29.827" v="161" actId="20577"/>
          <ac:spMkLst>
            <pc:docMk/>
            <pc:sldMk cId="3468712326" sldId="368"/>
            <ac:spMk id="19" creationId="{5252A847-DE45-4FA3-A1F8-EEBEB845FF8E}"/>
          </ac:spMkLst>
        </pc:spChg>
        <pc:graphicFrameChg chg="del">
          <ac:chgData name="Davina Szilvasy" userId="59fb472d-eed4-4f11-9686-c2c8db02a2cd" providerId="ADAL" clId="{5BD68930-F20B-4488-ABAB-5212A356467C}" dt="2018-11-26T15:43:50.706" v="149" actId="478"/>
          <ac:graphicFrameMkLst>
            <pc:docMk/>
            <pc:sldMk cId="3468712326" sldId="368"/>
            <ac:graphicFrameMk id="6" creationId="{C5607650-D2F2-4478-AB15-E010CA9A0F81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43:50.706" v="149" actId="478"/>
          <ac:graphicFrameMkLst>
            <pc:docMk/>
            <pc:sldMk cId="3468712326" sldId="368"/>
            <ac:graphicFrameMk id="9" creationId="{0370B235-5FBF-4783-9863-3EDF34A8574D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43:50.706" v="149" actId="478"/>
          <ac:graphicFrameMkLst>
            <pc:docMk/>
            <pc:sldMk cId="3468712326" sldId="368"/>
            <ac:graphicFrameMk id="10" creationId="{9768D192-059D-46E8-B47E-74892026584E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43:50.706" v="149" actId="478"/>
          <ac:graphicFrameMkLst>
            <pc:docMk/>
            <pc:sldMk cId="3468712326" sldId="368"/>
            <ac:graphicFrameMk id="11" creationId="{BBDA6717-FD79-4432-AE37-4A6AC24F8002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45:36.126" v="199" actId="122"/>
          <ac:graphicFrameMkLst>
            <pc:docMk/>
            <pc:sldMk cId="3468712326" sldId="368"/>
            <ac:graphicFrameMk id="12" creationId="{99E722DA-58B0-41E5-AD37-34AF3339686F}"/>
          </ac:graphicFrameMkLst>
        </pc:graphicFrameChg>
      </pc:sldChg>
      <pc:sldChg chg="addSp modSp add">
        <pc:chgData name="Davina Szilvasy" userId="59fb472d-eed4-4f11-9686-c2c8db02a2cd" providerId="ADAL" clId="{5BD68930-F20B-4488-ABAB-5212A356467C}" dt="2018-11-26T15:48:24.301" v="274" actId="20577"/>
        <pc:sldMkLst>
          <pc:docMk/>
          <pc:sldMk cId="246077321" sldId="369"/>
        </pc:sldMkLst>
        <pc:spChg chg="mod">
          <ac:chgData name="Davina Szilvasy" userId="59fb472d-eed4-4f11-9686-c2c8db02a2cd" providerId="ADAL" clId="{5BD68930-F20B-4488-ABAB-5212A356467C}" dt="2018-11-26T15:48:24.301" v="274" actId="20577"/>
          <ac:spMkLst>
            <pc:docMk/>
            <pc:sldMk cId="246077321" sldId="369"/>
            <ac:spMk id="19" creationId="{5252A847-DE45-4FA3-A1F8-EEBEB845FF8E}"/>
          </ac:spMkLst>
        </pc:spChg>
        <pc:graphicFrameChg chg="add mod modGraphic">
          <ac:chgData name="Davina Szilvasy" userId="59fb472d-eed4-4f11-9686-c2c8db02a2cd" providerId="ADAL" clId="{5BD68930-F20B-4488-ABAB-5212A356467C}" dt="2018-11-26T15:48:18.162" v="266" actId="1076"/>
          <ac:graphicFrameMkLst>
            <pc:docMk/>
            <pc:sldMk cId="246077321" sldId="369"/>
            <ac:graphicFrameMk id="9" creationId="{B08DA9AD-F501-4342-8B21-186B8969E9E0}"/>
          </ac:graphicFrameMkLst>
        </pc:graphicFrameChg>
      </pc:sldChg>
      <pc:sldChg chg="addSp delSp modSp add">
        <pc:chgData name="Davina Szilvasy" userId="59fb472d-eed4-4f11-9686-c2c8db02a2cd" providerId="ADAL" clId="{5BD68930-F20B-4488-ABAB-5212A356467C}" dt="2018-11-26T15:50:20.960" v="307" actId="20577"/>
        <pc:sldMkLst>
          <pc:docMk/>
          <pc:sldMk cId="1000488525" sldId="370"/>
        </pc:sldMkLst>
        <pc:spChg chg="mod">
          <ac:chgData name="Davina Szilvasy" userId="59fb472d-eed4-4f11-9686-c2c8db02a2cd" providerId="ADAL" clId="{5BD68930-F20B-4488-ABAB-5212A356467C}" dt="2018-11-26T15:50:20.960" v="307" actId="20577"/>
          <ac:spMkLst>
            <pc:docMk/>
            <pc:sldMk cId="1000488525" sldId="370"/>
            <ac:spMk id="19" creationId="{5252A847-DE45-4FA3-A1F8-EEBEB845FF8E}"/>
          </ac:spMkLst>
        </pc:spChg>
        <pc:graphicFrameChg chg="del">
          <ac:chgData name="Davina Szilvasy" userId="59fb472d-eed4-4f11-9686-c2c8db02a2cd" providerId="ADAL" clId="{5BD68930-F20B-4488-ABAB-5212A356467C}" dt="2018-11-26T15:48:40.546" v="276" actId="478"/>
          <ac:graphicFrameMkLst>
            <pc:docMk/>
            <pc:sldMk cId="1000488525" sldId="370"/>
            <ac:graphicFrameMk id="9" creationId="{B08DA9AD-F501-4342-8B21-186B8969E9E0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0:12.499" v="305"/>
          <ac:graphicFrameMkLst>
            <pc:docMk/>
            <pc:sldMk cId="1000488525" sldId="370"/>
            <ac:graphicFrameMk id="10" creationId="{7A68B140-C7B6-4DFA-AD5E-EA1C08B59FF9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48:40.546" v="276" actId="478"/>
          <ac:graphicFrameMkLst>
            <pc:docMk/>
            <pc:sldMk cId="1000488525" sldId="370"/>
            <ac:graphicFrameMk id="12" creationId="{99E722DA-58B0-41E5-AD37-34AF3339686F}"/>
          </ac:graphicFrameMkLst>
        </pc:graphicFrameChg>
      </pc:sldChg>
      <pc:sldChg chg="addSp modSp add">
        <pc:chgData name="Davina Szilvasy" userId="59fb472d-eed4-4f11-9686-c2c8db02a2cd" providerId="ADAL" clId="{5BD68930-F20B-4488-ABAB-5212A356467C}" dt="2018-11-26T15:51:53.315" v="347" actId="12789"/>
        <pc:sldMkLst>
          <pc:docMk/>
          <pc:sldMk cId="416032478" sldId="371"/>
        </pc:sldMkLst>
        <pc:spChg chg="mod">
          <ac:chgData name="Davina Szilvasy" userId="59fb472d-eed4-4f11-9686-c2c8db02a2cd" providerId="ADAL" clId="{5BD68930-F20B-4488-ABAB-5212A356467C}" dt="2018-11-26T15:51:31.959" v="342"/>
          <ac:spMkLst>
            <pc:docMk/>
            <pc:sldMk cId="416032478" sldId="371"/>
            <ac:spMk id="19" creationId="{5252A847-DE45-4FA3-A1F8-EEBEB845FF8E}"/>
          </ac:spMkLst>
        </pc:spChg>
        <pc:graphicFrameChg chg="add mod modGraphic">
          <ac:chgData name="Davina Szilvasy" userId="59fb472d-eed4-4f11-9686-c2c8db02a2cd" providerId="ADAL" clId="{5BD68930-F20B-4488-ABAB-5212A356467C}" dt="2018-11-26T15:51:53.315" v="347" actId="12789"/>
          <ac:graphicFrameMkLst>
            <pc:docMk/>
            <pc:sldMk cId="416032478" sldId="371"/>
            <ac:graphicFrameMk id="9" creationId="{96D4B8BC-E128-4451-876B-6911ECBDC210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1:53.315" v="347" actId="12789"/>
          <ac:graphicFrameMkLst>
            <pc:docMk/>
            <pc:sldMk cId="416032478" sldId="371"/>
            <ac:graphicFrameMk id="11" creationId="{108D6836-C1CC-4ED9-8442-6F31CA5DD7F6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1:53.315" v="347" actId="12789"/>
          <ac:graphicFrameMkLst>
            <pc:docMk/>
            <pc:sldMk cId="416032478" sldId="371"/>
            <ac:graphicFrameMk id="12" creationId="{70179CBB-658E-4DD2-89B2-16789818F81D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1:53.315" v="347" actId="12789"/>
          <ac:graphicFrameMkLst>
            <pc:docMk/>
            <pc:sldMk cId="416032478" sldId="371"/>
            <ac:graphicFrameMk id="13" creationId="{BCA22296-29BA-43FD-8C34-6AA98491614C}"/>
          </ac:graphicFrameMkLst>
        </pc:graphicFrameChg>
      </pc:sldChg>
      <pc:sldChg chg="addSp delSp modSp add">
        <pc:chgData name="Davina Szilvasy" userId="59fb472d-eed4-4f11-9686-c2c8db02a2cd" providerId="ADAL" clId="{5BD68930-F20B-4488-ABAB-5212A356467C}" dt="2018-11-26T15:56:41.519" v="425" actId="1036"/>
        <pc:sldMkLst>
          <pc:docMk/>
          <pc:sldMk cId="957110333" sldId="372"/>
        </pc:sldMkLst>
        <pc:spChg chg="mod">
          <ac:chgData name="Davina Szilvasy" userId="59fb472d-eed4-4f11-9686-c2c8db02a2cd" providerId="ADAL" clId="{5BD68930-F20B-4488-ABAB-5212A356467C}" dt="2018-11-26T15:53:15.369" v="353" actId="207"/>
          <ac:spMkLst>
            <pc:docMk/>
            <pc:sldMk cId="957110333" sldId="372"/>
            <ac:spMk id="19" creationId="{5252A847-DE45-4FA3-A1F8-EEBEB845FF8E}"/>
          </ac:spMkLst>
        </pc:spChg>
        <pc:graphicFrameChg chg="del">
          <ac:chgData name="Davina Szilvasy" userId="59fb472d-eed4-4f11-9686-c2c8db02a2cd" providerId="ADAL" clId="{5BD68930-F20B-4488-ABAB-5212A356467C}" dt="2018-11-26T15:52:50.516" v="350" actId="478"/>
          <ac:graphicFrameMkLst>
            <pc:docMk/>
            <pc:sldMk cId="957110333" sldId="372"/>
            <ac:graphicFrameMk id="9" creationId="{96D4B8BC-E128-4451-876B-6911ECBDC210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52:50.516" v="350" actId="478"/>
          <ac:graphicFrameMkLst>
            <pc:docMk/>
            <pc:sldMk cId="957110333" sldId="372"/>
            <ac:graphicFrameMk id="10" creationId="{7A68B140-C7B6-4DFA-AD5E-EA1C08B59FF9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52:50.516" v="350" actId="478"/>
          <ac:graphicFrameMkLst>
            <pc:docMk/>
            <pc:sldMk cId="957110333" sldId="372"/>
            <ac:graphicFrameMk id="11" creationId="{108D6836-C1CC-4ED9-8442-6F31CA5DD7F6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52:50.516" v="350" actId="478"/>
          <ac:graphicFrameMkLst>
            <pc:docMk/>
            <pc:sldMk cId="957110333" sldId="372"/>
            <ac:graphicFrameMk id="12" creationId="{70179CBB-658E-4DD2-89B2-16789818F81D}"/>
          </ac:graphicFrameMkLst>
        </pc:graphicFrameChg>
        <pc:graphicFrameChg chg="del">
          <ac:chgData name="Davina Szilvasy" userId="59fb472d-eed4-4f11-9686-c2c8db02a2cd" providerId="ADAL" clId="{5BD68930-F20B-4488-ABAB-5212A356467C}" dt="2018-11-26T15:52:50.516" v="350" actId="478"/>
          <ac:graphicFrameMkLst>
            <pc:docMk/>
            <pc:sldMk cId="957110333" sldId="372"/>
            <ac:graphicFrameMk id="13" creationId="{BCA22296-29BA-43FD-8C34-6AA98491614C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3:57.880" v="374" actId="1076"/>
          <ac:graphicFrameMkLst>
            <pc:docMk/>
            <pc:sldMk cId="957110333" sldId="372"/>
            <ac:graphicFrameMk id="14" creationId="{F23C05C6-5A60-4379-AB34-4D9C8774B577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6:28.195" v="409" actId="1036"/>
          <ac:graphicFrameMkLst>
            <pc:docMk/>
            <pc:sldMk cId="957110333" sldId="372"/>
            <ac:graphicFrameMk id="15" creationId="{38C7AAFD-EBEF-4AEC-B82E-4E3BC7CDB081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6:33.377" v="416" actId="1035"/>
          <ac:graphicFrameMkLst>
            <pc:docMk/>
            <pc:sldMk cId="957110333" sldId="372"/>
            <ac:graphicFrameMk id="16" creationId="{31A3966A-8F5B-47EE-868C-08DD4073D507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6:41.519" v="425" actId="1036"/>
          <ac:graphicFrameMkLst>
            <pc:docMk/>
            <pc:sldMk cId="957110333" sldId="372"/>
            <ac:graphicFrameMk id="17" creationId="{C34B94EF-D19A-49A5-9E0A-8CE221A5484F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6:35.297" v="420" actId="1035"/>
          <ac:graphicFrameMkLst>
            <pc:docMk/>
            <pc:sldMk cId="957110333" sldId="372"/>
            <ac:graphicFrameMk id="20" creationId="{A97BD92D-331C-4F75-B8C6-FF8841AF33D2}"/>
          </ac:graphicFrameMkLst>
        </pc:graphicFrameChg>
        <pc:graphicFrameChg chg="add mod modGraphic">
          <ac:chgData name="Davina Szilvasy" userId="59fb472d-eed4-4f11-9686-c2c8db02a2cd" providerId="ADAL" clId="{5BD68930-F20B-4488-ABAB-5212A356467C}" dt="2018-11-26T15:56:00.517" v="395" actId="553"/>
          <ac:graphicFrameMkLst>
            <pc:docMk/>
            <pc:sldMk cId="957110333" sldId="372"/>
            <ac:graphicFrameMk id="22" creationId="{2913C7D1-327C-4ECB-AD58-ACF513C11DE9}"/>
          </ac:graphicFrameMkLst>
        </pc:graphicFrameChg>
        <pc:cxnChg chg="add mod">
          <ac:chgData name="Davina Szilvasy" userId="59fb472d-eed4-4f11-9686-c2c8db02a2cd" providerId="ADAL" clId="{5BD68930-F20B-4488-ABAB-5212A356467C}" dt="2018-11-26T15:55:43.033" v="392" actId="1582"/>
          <ac:cxnSpMkLst>
            <pc:docMk/>
            <pc:sldMk cId="957110333" sldId="372"/>
            <ac:cxnSpMk id="21" creationId="{5520C3C4-843C-4D52-AD8C-6D76D5BF1224}"/>
          </ac:cxnSpMkLst>
        </pc:cxnChg>
      </pc:sldChg>
      <pc:sldChg chg="addSp modSp add">
        <pc:chgData name="Davina Szilvasy" userId="59fb472d-eed4-4f11-9686-c2c8db02a2cd" providerId="ADAL" clId="{5BD68930-F20B-4488-ABAB-5212A356467C}" dt="2018-11-26T15:58:07.493" v="442" actId="14100"/>
        <pc:sldMkLst>
          <pc:docMk/>
          <pc:sldMk cId="3074598281" sldId="373"/>
        </pc:sldMkLst>
        <pc:graphicFrameChg chg="modGraphic">
          <ac:chgData name="Davina Szilvasy" userId="59fb472d-eed4-4f11-9686-c2c8db02a2cd" providerId="ADAL" clId="{5BD68930-F20B-4488-ABAB-5212A356467C}" dt="2018-11-26T15:57:20.963" v="431" actId="207"/>
          <ac:graphicFrameMkLst>
            <pc:docMk/>
            <pc:sldMk cId="3074598281" sldId="373"/>
            <ac:graphicFrameMk id="14" creationId="{F23C05C6-5A60-4379-AB34-4D9C8774B577}"/>
          </ac:graphicFrameMkLst>
        </pc:graphicFrameChg>
        <pc:graphicFrameChg chg="modGraphic">
          <ac:chgData name="Davina Szilvasy" userId="59fb472d-eed4-4f11-9686-c2c8db02a2cd" providerId="ADAL" clId="{5BD68930-F20B-4488-ABAB-5212A356467C}" dt="2018-11-26T15:57:23.729" v="432" actId="207"/>
          <ac:graphicFrameMkLst>
            <pc:docMk/>
            <pc:sldMk cId="3074598281" sldId="373"/>
            <ac:graphicFrameMk id="20" creationId="{A97BD92D-331C-4F75-B8C6-FF8841AF33D2}"/>
          </ac:graphicFrameMkLst>
        </pc:graphicFrameChg>
        <pc:cxnChg chg="add mod">
          <ac:chgData name="Davina Szilvasy" userId="59fb472d-eed4-4f11-9686-c2c8db02a2cd" providerId="ADAL" clId="{5BD68930-F20B-4488-ABAB-5212A356467C}" dt="2018-11-26T15:57:11.930" v="430" actId="1582"/>
          <ac:cxnSpMkLst>
            <pc:docMk/>
            <pc:sldMk cId="3074598281" sldId="373"/>
            <ac:cxnSpMk id="3" creationId="{3BA1536E-79C5-48D0-AF0D-A600192DF3D7}"/>
          </ac:cxnSpMkLst>
        </pc:cxnChg>
        <pc:cxnChg chg="mod">
          <ac:chgData name="Davina Szilvasy" userId="59fb472d-eed4-4f11-9686-c2c8db02a2cd" providerId="ADAL" clId="{5BD68930-F20B-4488-ABAB-5212A356467C}" dt="2018-11-26T15:57:29.257" v="433" actId="208"/>
          <ac:cxnSpMkLst>
            <pc:docMk/>
            <pc:sldMk cId="3074598281" sldId="373"/>
            <ac:cxnSpMk id="21" creationId="{5520C3C4-843C-4D52-AD8C-6D76D5BF1224}"/>
          </ac:cxnSpMkLst>
        </pc:cxnChg>
        <pc:cxnChg chg="add mod">
          <ac:chgData name="Davina Szilvasy" userId="59fb472d-eed4-4f11-9686-c2c8db02a2cd" providerId="ADAL" clId="{5BD68930-F20B-4488-ABAB-5212A356467C}" dt="2018-11-26T15:57:43.149" v="436" actId="14100"/>
          <ac:cxnSpMkLst>
            <pc:docMk/>
            <pc:sldMk cId="3074598281" sldId="373"/>
            <ac:cxnSpMk id="23" creationId="{3BCA32FD-9145-4ACA-857D-8564B7AEB9D0}"/>
          </ac:cxnSpMkLst>
        </pc:cxnChg>
        <pc:cxnChg chg="add mod">
          <ac:chgData name="Davina Szilvasy" userId="59fb472d-eed4-4f11-9686-c2c8db02a2cd" providerId="ADAL" clId="{5BD68930-F20B-4488-ABAB-5212A356467C}" dt="2018-11-26T15:57:56.239" v="439" actId="14100"/>
          <ac:cxnSpMkLst>
            <pc:docMk/>
            <pc:sldMk cId="3074598281" sldId="373"/>
            <ac:cxnSpMk id="24" creationId="{037D0D2F-E550-4072-8BEC-127867E1F78F}"/>
          </ac:cxnSpMkLst>
        </pc:cxnChg>
        <pc:cxnChg chg="add mod">
          <ac:chgData name="Davina Szilvasy" userId="59fb472d-eed4-4f11-9686-c2c8db02a2cd" providerId="ADAL" clId="{5BD68930-F20B-4488-ABAB-5212A356467C}" dt="2018-11-26T15:58:07.493" v="442" actId="14100"/>
          <ac:cxnSpMkLst>
            <pc:docMk/>
            <pc:sldMk cId="3074598281" sldId="373"/>
            <ac:cxnSpMk id="25" creationId="{84FCC530-CD59-4610-B295-5E29AABE6513}"/>
          </ac:cxnSpMkLst>
        </pc:cxnChg>
      </pc:sldChg>
      <pc:sldChg chg="modSp add">
        <pc:chgData name="Davina Szilvasy" userId="59fb472d-eed4-4f11-9686-c2c8db02a2cd" providerId="ADAL" clId="{5BD68930-F20B-4488-ABAB-5212A356467C}" dt="2018-11-26T16:03:27.061" v="586" actId="20577"/>
        <pc:sldMkLst>
          <pc:docMk/>
          <pc:sldMk cId="2806225829" sldId="374"/>
        </pc:sldMkLst>
        <pc:spChg chg="mod">
          <ac:chgData name="Davina Szilvasy" userId="59fb472d-eed4-4f11-9686-c2c8db02a2cd" providerId="ADAL" clId="{5BD68930-F20B-4488-ABAB-5212A356467C}" dt="2018-11-26T16:03:27.061" v="586" actId="20577"/>
          <ac:spMkLst>
            <pc:docMk/>
            <pc:sldMk cId="2806225829" sldId="374"/>
            <ac:spMk id="19" creationId="{5252A847-DE45-4FA3-A1F8-EEBEB845FF8E}"/>
          </ac:spMkLst>
        </pc:spChg>
      </pc:sldChg>
      <pc:sldChg chg="addSp delSp modSp add">
        <pc:chgData name="Davina Szilvasy" userId="59fb472d-eed4-4f11-9686-c2c8db02a2cd" providerId="ADAL" clId="{5BD68930-F20B-4488-ABAB-5212A356467C}" dt="2018-11-26T16:08:37.226" v="688" actId="20577"/>
        <pc:sldMkLst>
          <pc:docMk/>
          <pc:sldMk cId="4068930808" sldId="375"/>
        </pc:sldMkLst>
        <pc:spChg chg="mod">
          <ac:chgData name="Davina Szilvasy" userId="59fb472d-eed4-4f11-9686-c2c8db02a2cd" providerId="ADAL" clId="{5BD68930-F20B-4488-ABAB-5212A356467C}" dt="2018-11-26T16:08:37.226" v="688" actId="20577"/>
          <ac:spMkLst>
            <pc:docMk/>
            <pc:sldMk cId="4068930808" sldId="375"/>
            <ac:spMk id="19" creationId="{5252A847-DE45-4FA3-A1F8-EEBEB845FF8E}"/>
          </ac:spMkLst>
        </pc:spChg>
        <pc:graphicFrameChg chg="add del mod modGraphic">
          <ac:chgData name="Davina Szilvasy" userId="59fb472d-eed4-4f11-9686-c2c8db02a2cd" providerId="ADAL" clId="{5BD68930-F20B-4488-ABAB-5212A356467C}" dt="2018-11-26T16:08:35.846" v="687" actId="478"/>
          <ac:graphicFrameMkLst>
            <pc:docMk/>
            <pc:sldMk cId="4068930808" sldId="375"/>
            <ac:graphicFrameMk id="13" creationId="{3300A6D4-BE76-42BC-AEAD-B5D73805D9F0}"/>
          </ac:graphicFrameMkLst>
        </pc:graphicFrameChg>
        <pc:graphicFrameChg chg="add del mod modGraphic">
          <ac:chgData name="Davina Szilvasy" userId="59fb472d-eed4-4f11-9686-c2c8db02a2cd" providerId="ADAL" clId="{5BD68930-F20B-4488-ABAB-5212A356467C}" dt="2018-11-26T16:08:35.846" v="687" actId="478"/>
          <ac:graphicFrameMkLst>
            <pc:docMk/>
            <pc:sldMk cId="4068930808" sldId="375"/>
            <ac:graphicFrameMk id="14" creationId="{81AC4C57-73F8-4E3C-8A99-8D8BA8E4B3A8}"/>
          </ac:graphicFrameMkLst>
        </pc:graphicFrameChg>
      </pc:sldChg>
      <pc:sldChg chg="addSp delSp modSp add">
        <pc:chgData name="Davina Szilvasy" userId="59fb472d-eed4-4f11-9686-c2c8db02a2cd" providerId="ADAL" clId="{5BD68930-F20B-4488-ABAB-5212A356467C}" dt="2018-11-26T16:10:24.491" v="773" actId="20577"/>
        <pc:sldMkLst>
          <pc:docMk/>
          <pc:sldMk cId="4010346143" sldId="376"/>
        </pc:sldMkLst>
        <pc:spChg chg="add mod">
          <ac:chgData name="Davina Szilvasy" userId="59fb472d-eed4-4f11-9686-c2c8db02a2cd" providerId="ADAL" clId="{5BD68930-F20B-4488-ABAB-5212A356467C}" dt="2018-11-26T16:10:04.127" v="726" actId="14100"/>
          <ac:spMkLst>
            <pc:docMk/>
            <pc:sldMk cId="4010346143" sldId="376"/>
            <ac:spMk id="13" creationId="{6434AE3D-5B33-40AF-AD89-6D76FCE7AE22}"/>
          </ac:spMkLst>
        </pc:spChg>
        <pc:spChg chg="del">
          <ac:chgData name="Davina Szilvasy" userId="59fb472d-eed4-4f11-9686-c2c8db02a2cd" providerId="ADAL" clId="{5BD68930-F20B-4488-ABAB-5212A356467C}" dt="2018-11-26T16:08:52.077" v="691" actId="478"/>
          <ac:spMkLst>
            <pc:docMk/>
            <pc:sldMk cId="4010346143" sldId="376"/>
            <ac:spMk id="17" creationId="{613B2ABE-94DC-4B50-B26E-6E3F8A5DD9C7}"/>
          </ac:spMkLst>
        </pc:spChg>
        <pc:spChg chg="mod">
          <ac:chgData name="Davina Szilvasy" userId="59fb472d-eed4-4f11-9686-c2c8db02a2cd" providerId="ADAL" clId="{5BD68930-F20B-4488-ABAB-5212A356467C}" dt="2018-11-26T16:10:24.491" v="773" actId="20577"/>
          <ac:spMkLst>
            <pc:docMk/>
            <pc:sldMk cId="4010346143" sldId="376"/>
            <ac:spMk id="19" creationId="{5252A847-DE45-4FA3-A1F8-EEBEB845FF8E}"/>
          </ac:spMkLst>
        </pc:spChg>
        <pc:spChg chg="del">
          <ac:chgData name="Davina Szilvasy" userId="59fb472d-eed4-4f11-9686-c2c8db02a2cd" providerId="ADAL" clId="{5BD68930-F20B-4488-ABAB-5212A356467C}" dt="2018-11-26T16:08:52.077" v="691" actId="478"/>
          <ac:spMkLst>
            <pc:docMk/>
            <pc:sldMk cId="4010346143" sldId="376"/>
            <ac:spMk id="20" creationId="{F51136A9-4387-42DD-9873-EF3BCF78E9F7}"/>
          </ac:spMkLst>
        </pc:spChg>
        <pc:spChg chg="del">
          <ac:chgData name="Davina Szilvasy" userId="59fb472d-eed4-4f11-9686-c2c8db02a2cd" providerId="ADAL" clId="{5BD68930-F20B-4488-ABAB-5212A356467C}" dt="2018-11-26T16:08:52.077" v="691" actId="478"/>
          <ac:spMkLst>
            <pc:docMk/>
            <pc:sldMk cId="4010346143" sldId="376"/>
            <ac:spMk id="21" creationId="{2B11A5D3-2D11-4661-B27C-1A591E57C605}"/>
          </ac:spMkLst>
        </pc:spChg>
        <pc:spChg chg="del">
          <ac:chgData name="Davina Szilvasy" userId="59fb472d-eed4-4f11-9686-c2c8db02a2cd" providerId="ADAL" clId="{5BD68930-F20B-4488-ABAB-5212A356467C}" dt="2018-11-26T16:08:52.077" v="691" actId="478"/>
          <ac:spMkLst>
            <pc:docMk/>
            <pc:sldMk cId="4010346143" sldId="376"/>
            <ac:spMk id="22" creationId="{FAACE429-DC74-41E5-8FA2-339B941CAA28}"/>
          </ac:spMkLst>
        </pc:spChg>
        <pc:spChg chg="del">
          <ac:chgData name="Davina Szilvasy" userId="59fb472d-eed4-4f11-9686-c2c8db02a2cd" providerId="ADAL" clId="{5BD68930-F20B-4488-ABAB-5212A356467C}" dt="2018-11-26T16:08:52.077" v="691" actId="478"/>
          <ac:spMkLst>
            <pc:docMk/>
            <pc:sldMk cId="4010346143" sldId="376"/>
            <ac:spMk id="23" creationId="{37294AA2-3875-4295-9955-09BE603B59F7}"/>
          </ac:spMkLst>
        </pc:spChg>
        <pc:graphicFrameChg chg="add mod modGraphic">
          <ac:chgData name="Davina Szilvasy" userId="59fb472d-eed4-4f11-9686-c2c8db02a2cd" providerId="ADAL" clId="{5BD68930-F20B-4488-ABAB-5212A356467C}" dt="2018-11-26T16:09:51.552" v="717" actId="1038"/>
          <ac:graphicFrameMkLst>
            <pc:docMk/>
            <pc:sldMk cId="4010346143" sldId="376"/>
            <ac:graphicFrameMk id="14" creationId="{6921FEA4-8B0A-4CAA-85C0-7B9A7DD06545}"/>
          </ac:graphicFrameMkLst>
        </pc:graphicFrameChg>
        <pc:graphicFrameChg chg="del">
          <ac:chgData name="Davina Szilvasy" userId="59fb472d-eed4-4f11-9686-c2c8db02a2cd" providerId="ADAL" clId="{5BD68930-F20B-4488-ABAB-5212A356467C}" dt="2018-11-26T16:08:52.077" v="691" actId="478"/>
          <ac:graphicFrameMkLst>
            <pc:docMk/>
            <pc:sldMk cId="4010346143" sldId="376"/>
            <ac:graphicFrameMk id="24" creationId="{9CDD7DFD-1496-4B82-93A2-8F31219EEBC6}"/>
          </ac:graphicFrameMkLst>
        </pc:graphicFrameChg>
        <pc:graphicFrameChg chg="del">
          <ac:chgData name="Davina Szilvasy" userId="59fb472d-eed4-4f11-9686-c2c8db02a2cd" providerId="ADAL" clId="{5BD68930-F20B-4488-ABAB-5212A356467C}" dt="2018-11-26T16:08:52.077" v="691" actId="478"/>
          <ac:graphicFrameMkLst>
            <pc:docMk/>
            <pc:sldMk cId="4010346143" sldId="376"/>
            <ac:graphicFrameMk id="25" creationId="{203A080A-077A-43B3-A862-6EA8539C043C}"/>
          </ac:graphicFrameMkLst>
        </pc:graphicFrameChg>
        <pc:picChg chg="add mod">
          <ac:chgData name="Davina Szilvasy" userId="59fb472d-eed4-4f11-9686-c2c8db02a2cd" providerId="ADAL" clId="{5BD68930-F20B-4488-ABAB-5212A356467C}" dt="2018-11-26T16:10:01.123" v="725" actId="1076"/>
          <ac:picMkLst>
            <pc:docMk/>
            <pc:sldMk cId="4010346143" sldId="376"/>
            <ac:picMk id="15" creationId="{12BF6D4D-90AD-42CF-9535-8D5940D90AAE}"/>
          </ac:picMkLst>
        </pc:picChg>
      </pc:sldChg>
      <pc:sldChg chg="modSp add">
        <pc:chgData name="Davina Szilvasy" userId="59fb472d-eed4-4f11-9686-c2c8db02a2cd" providerId="ADAL" clId="{5BD68930-F20B-4488-ABAB-5212A356467C}" dt="2018-11-26T16:10:49.317" v="807" actId="5793"/>
        <pc:sldMkLst>
          <pc:docMk/>
          <pc:sldMk cId="1145675633" sldId="377"/>
        </pc:sldMkLst>
        <pc:spChg chg="mod">
          <ac:chgData name="Davina Szilvasy" userId="59fb472d-eed4-4f11-9686-c2c8db02a2cd" providerId="ADAL" clId="{5BD68930-F20B-4488-ABAB-5212A356467C}" dt="2018-11-26T16:10:49.317" v="807" actId="5793"/>
          <ac:spMkLst>
            <pc:docMk/>
            <pc:sldMk cId="1145675633" sldId="377"/>
            <ac:spMk id="19" creationId="{5252A847-DE45-4FA3-A1F8-EEBEB845FF8E}"/>
          </ac:spMkLst>
        </pc:spChg>
      </pc:sldChg>
      <pc:sldChg chg="addSp modSp add">
        <pc:chgData name="Davina Szilvasy" userId="59fb472d-eed4-4f11-9686-c2c8db02a2cd" providerId="ADAL" clId="{5BD68930-F20B-4488-ABAB-5212A356467C}" dt="2018-11-26T16:12:24.585" v="842" actId="1036"/>
        <pc:sldMkLst>
          <pc:docMk/>
          <pc:sldMk cId="1158005035" sldId="378"/>
        </pc:sldMkLst>
        <pc:spChg chg="mod">
          <ac:chgData name="Davina Szilvasy" userId="59fb472d-eed4-4f11-9686-c2c8db02a2cd" providerId="ADAL" clId="{5BD68930-F20B-4488-ABAB-5212A356467C}" dt="2018-11-26T16:12:17.307" v="833" actId="20577"/>
          <ac:spMkLst>
            <pc:docMk/>
            <pc:sldMk cId="1158005035" sldId="378"/>
            <ac:spMk id="19" creationId="{5252A847-DE45-4FA3-A1F8-EEBEB845FF8E}"/>
          </ac:spMkLst>
        </pc:spChg>
        <pc:graphicFrameChg chg="add mod modGraphic">
          <ac:chgData name="Davina Szilvasy" userId="59fb472d-eed4-4f11-9686-c2c8db02a2cd" providerId="ADAL" clId="{5BD68930-F20B-4488-ABAB-5212A356467C}" dt="2018-11-26T16:12:24.585" v="842" actId="1036"/>
          <ac:graphicFrameMkLst>
            <pc:docMk/>
            <pc:sldMk cId="1158005035" sldId="378"/>
            <ac:graphicFrameMk id="9" creationId="{EB9DFAA1-1BB4-4B7F-B948-F92605623B93}"/>
          </ac:graphicFrameMkLst>
        </pc:graphicFrameChg>
      </pc:sldChg>
      <pc:sldChg chg="addSp modSp add">
        <pc:chgData name="Davina Szilvasy" userId="59fb472d-eed4-4f11-9686-c2c8db02a2cd" providerId="ADAL" clId="{5BD68930-F20B-4488-ABAB-5212A356467C}" dt="2018-11-26T16:17:45.221" v="936" actId="14100"/>
        <pc:sldMkLst>
          <pc:docMk/>
          <pc:sldMk cId="643902637" sldId="379"/>
        </pc:sldMkLst>
        <pc:cxnChg chg="add mod">
          <ac:chgData name="Davina Szilvasy" userId="59fb472d-eed4-4f11-9686-c2c8db02a2cd" providerId="ADAL" clId="{5BD68930-F20B-4488-ABAB-5212A356467C}" dt="2018-11-26T16:17:16.330" v="930" actId="1582"/>
          <ac:cxnSpMkLst>
            <pc:docMk/>
            <pc:sldMk cId="643902637" sldId="379"/>
            <ac:cxnSpMk id="4" creationId="{9EFFB40C-D7B0-468F-B685-CD2787FEEB9B}"/>
          </ac:cxnSpMkLst>
        </pc:cxnChg>
        <pc:cxnChg chg="add mod">
          <ac:chgData name="Davina Szilvasy" userId="59fb472d-eed4-4f11-9686-c2c8db02a2cd" providerId="ADAL" clId="{5BD68930-F20B-4488-ABAB-5212A356467C}" dt="2018-11-26T16:17:30.120" v="933" actId="14100"/>
          <ac:cxnSpMkLst>
            <pc:docMk/>
            <pc:sldMk cId="643902637" sldId="379"/>
            <ac:cxnSpMk id="14" creationId="{6DAD3F75-7AEF-4A87-806E-1E2189D01850}"/>
          </ac:cxnSpMkLst>
        </pc:cxnChg>
        <pc:cxnChg chg="add mod">
          <ac:chgData name="Davina Szilvasy" userId="59fb472d-eed4-4f11-9686-c2c8db02a2cd" providerId="ADAL" clId="{5BD68930-F20B-4488-ABAB-5212A356467C}" dt="2018-11-26T16:17:45.221" v="936" actId="14100"/>
          <ac:cxnSpMkLst>
            <pc:docMk/>
            <pc:sldMk cId="643902637" sldId="379"/>
            <ac:cxnSpMk id="17" creationId="{0A03E31A-E42F-472B-B14E-0DB2EFC63ECF}"/>
          </ac:cxnSpMkLst>
        </pc:cxnChg>
      </pc:sldChg>
    </pc:docChg>
  </pc:docChgLst>
  <pc:docChgLst>
    <pc:chgData name="Ashleigh Sobol" userId="8430f2a2-602f-4dde-a79b-412efd9dd8bf" providerId="ADAL" clId="{4E762FB4-02C7-4155-A12A-4ED79F828FBE}"/>
    <pc:docChg chg="addSld delSld modSld sldOrd">
      <pc:chgData name="Ashleigh Sobol" userId="8430f2a2-602f-4dde-a79b-412efd9dd8bf" providerId="ADAL" clId="{4E762FB4-02C7-4155-A12A-4ED79F828FBE}" dt="2018-11-23T11:07:08.687" v="35" actId="207"/>
      <pc:docMkLst>
        <pc:docMk/>
      </pc:docMkLst>
      <pc:sldChg chg="modSp add del ord">
        <pc:chgData name="Ashleigh Sobol" userId="8430f2a2-602f-4dde-a79b-412efd9dd8bf" providerId="ADAL" clId="{4E762FB4-02C7-4155-A12A-4ED79F828FBE}" dt="2018-11-23T10:59:56.704" v="4"/>
        <pc:sldMkLst>
          <pc:docMk/>
          <pc:sldMk cId="2637481266" sldId="25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Ashleigh Sobol" userId="8430f2a2-602f-4dde-a79b-412efd9dd8bf" providerId="ADAL" clId="{4E762FB4-02C7-4155-A12A-4ED79F828FBE}" dt="2018-11-23T11:06:53.861" v="29" actId="115"/>
        <pc:sldMkLst>
          <pc:docMk/>
          <pc:sldMk cId="636014570" sldId="314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Ashleigh Sobol" userId="8430f2a2-602f-4dde-a79b-412efd9dd8bf" providerId="ADAL" clId="{4E762FB4-02C7-4155-A12A-4ED79F828FBE}" dt="2018-11-23T11:06:53.861" v="29" actId="115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6:46.416" v="27" actId="115"/>
        <pc:sldMkLst>
          <pc:docMk/>
          <pc:sldMk cId="1071900124" sldId="355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Ashleigh Sobol" userId="8430f2a2-602f-4dde-a79b-412efd9dd8bf" providerId="ADAL" clId="{4E762FB4-02C7-4155-A12A-4ED79F828FBE}" dt="2018-11-23T11:06:46.416" v="27" actId="115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5:57.095" v="7" actId="115"/>
        <pc:sldMkLst>
          <pc:docMk/>
          <pc:sldMk cId="36917022" sldId="360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Ashleigh Sobol" userId="8430f2a2-602f-4dde-a79b-412efd9dd8bf" providerId="ADAL" clId="{4E762FB4-02C7-4155-A12A-4ED79F828FBE}" dt="2018-11-23T11:05:57.095" v="7" actId="115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7:08.687" v="35" actId="207"/>
        <pc:sldMkLst>
          <pc:docMk/>
          <pc:sldMk cId="1669721746" sldId="365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1669721746" sldId="365"/>
            <ac:spMk id="7" creationId="{9C98043F-F327-469C-AFFD-8AE7F5773C62}"/>
          </ac:spMkLst>
        </pc:spChg>
        <pc:spChg chg="mod">
          <ac:chgData name="Ashleigh Sobol" userId="8430f2a2-602f-4dde-a79b-412efd9dd8bf" providerId="ADAL" clId="{4E762FB4-02C7-4155-A12A-4ED79F828FBE}" dt="2018-11-23T11:07:08.687" v="35" actId="207"/>
          <ac:spMkLst>
            <pc:docMk/>
            <pc:sldMk cId="1669721746" sldId="365"/>
            <ac:spMk id="19" creationId="{5252A847-DE45-4FA3-A1F8-EEBEB845FF8E}"/>
          </ac:spMkLst>
        </pc:spChg>
      </pc:sldChg>
      <pc:sldChg chg="modSp add ord">
        <pc:chgData name="Ashleigh Sobol" userId="8430f2a2-602f-4dde-a79b-412efd9dd8bf" providerId="ADAL" clId="{4E762FB4-02C7-4155-A12A-4ED79F828FBE}" dt="2018-11-23T10:59:56.704" v="4"/>
        <pc:sldMkLst>
          <pc:docMk/>
          <pc:sldMk cId="332354265" sldId="36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32354265" sldId="366"/>
            <ac:spMk id="7" creationId="{9C98043F-F327-469C-AFFD-8AE7F5773C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1 – Decimals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>
              <a:defRPr/>
            </a:pPr>
            <a:endParaRPr lang="en-GB" sz="16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7: Decimals as Fractions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decimals to their fraction equivalents.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xmlns="" id="{1A834F2E-55AB-4F65-A4BC-E41353D1DC14}"/>
              </a:ext>
            </a:extLst>
          </p:cNvPr>
          <p:cNvSpPr/>
          <p:nvPr/>
        </p:nvSpPr>
        <p:spPr>
          <a:xfrm>
            <a:off x="1115190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0.63</a:t>
            </a: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xmlns="" id="{BA0F7960-5322-4D71-B3BE-57759E311196}"/>
              </a:ext>
            </a:extLst>
          </p:cNvPr>
          <p:cNvSpPr/>
          <p:nvPr/>
        </p:nvSpPr>
        <p:spPr>
          <a:xfrm>
            <a:off x="2541559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0.75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xmlns="" id="{AF161623-ACD2-44CC-83E4-2F14306D65F2}"/>
              </a:ext>
            </a:extLst>
          </p:cNvPr>
          <p:cNvSpPr/>
          <p:nvPr/>
        </p:nvSpPr>
        <p:spPr>
          <a:xfrm>
            <a:off x="3967928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0.58</a:t>
            </a: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xmlns="" id="{2DFBF921-3F71-4217-84F4-3DF141E3DD33}"/>
              </a:ext>
            </a:extLst>
          </p:cNvPr>
          <p:cNvSpPr/>
          <p:nvPr/>
        </p:nvSpPr>
        <p:spPr>
          <a:xfrm>
            <a:off x="5394297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0.22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xmlns="" id="{765958E6-F3AE-48CE-887B-84D2A08CB0CC}"/>
              </a:ext>
            </a:extLst>
          </p:cNvPr>
          <p:cNvSpPr/>
          <p:nvPr/>
        </p:nvSpPr>
        <p:spPr>
          <a:xfrm>
            <a:off x="6820665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0.3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xmlns="" id="{117303A0-BBEB-4A9B-ACC9-9E9B07156312}"/>
              </a:ext>
            </a:extLst>
          </p:cNvPr>
          <p:cNvSpPr/>
          <p:nvPr/>
        </p:nvSpPr>
        <p:spPr>
          <a:xfrm>
            <a:off x="1115190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xmlns="" id="{8C7F962E-9311-47BB-BFEA-30C5602553AD}"/>
              </a:ext>
            </a:extLst>
          </p:cNvPr>
          <p:cNvSpPr/>
          <p:nvPr/>
        </p:nvSpPr>
        <p:spPr>
          <a:xfrm>
            <a:off x="2541559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xmlns="" id="{CA22FC71-C98E-4E3B-804E-B42AEF8D52CF}"/>
              </a:ext>
            </a:extLst>
          </p:cNvPr>
          <p:cNvSpPr/>
          <p:nvPr/>
        </p:nvSpPr>
        <p:spPr>
          <a:xfrm>
            <a:off x="3967928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xmlns="" id="{315EC359-DD5E-4625-B092-892D7271D5E7}"/>
              </a:ext>
            </a:extLst>
          </p:cNvPr>
          <p:cNvSpPr/>
          <p:nvPr/>
        </p:nvSpPr>
        <p:spPr>
          <a:xfrm>
            <a:off x="5394297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xmlns="" id="{27F1D2DA-D2CE-4919-A9D6-619FC15FFA76}"/>
              </a:ext>
            </a:extLst>
          </p:cNvPr>
          <p:cNvSpPr/>
          <p:nvPr/>
        </p:nvSpPr>
        <p:spPr>
          <a:xfrm>
            <a:off x="6820665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38C7AAFD-EBEF-4AEC-B82E-4E3BC7CDB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458058"/>
              </p:ext>
            </p:extLst>
          </p:nvPr>
        </p:nvGraphicFramePr>
        <p:xfrm>
          <a:off x="7298738" y="4320649"/>
          <a:ext cx="252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31A3966A-8F5B-47EE-868C-08DD4073D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5591"/>
              </p:ext>
            </p:extLst>
          </p:nvPr>
        </p:nvGraphicFramePr>
        <p:xfrm>
          <a:off x="1485263" y="4320649"/>
          <a:ext cx="468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C34B94EF-D19A-49A5-9E0A-8CE221A54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012999"/>
              </p:ext>
            </p:extLst>
          </p:nvPr>
        </p:nvGraphicFramePr>
        <p:xfrm>
          <a:off x="5818370" y="4320649"/>
          <a:ext cx="360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A97BD92D-331C-4F75-B8C6-FF8841AF3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515653"/>
              </p:ext>
            </p:extLst>
          </p:nvPr>
        </p:nvGraphicFramePr>
        <p:xfrm>
          <a:off x="2965632" y="4320649"/>
          <a:ext cx="360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2913C7D1-327C-4ECB-AD58-ACF513C11DE9}"/>
              </a:ext>
            </a:extLst>
          </p:cNvPr>
          <p:cNvGraphicFramePr>
            <a:graphicFrameLocks noGrp="1"/>
          </p:cNvGraphicFramePr>
          <p:nvPr/>
        </p:nvGraphicFramePr>
        <p:xfrm>
          <a:off x="4392001" y="4320649"/>
          <a:ext cx="360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xmlns="" id="{F16BE8FE-D01E-40E0-9E7E-71214408DF11}"/>
              </a:ext>
            </a:extLst>
          </p:cNvPr>
          <p:cNvCxnSpPr>
            <a:cxnSpLocks/>
            <a:stCxn id="85" idx="2"/>
          </p:cNvCxnSpPr>
          <p:nvPr/>
        </p:nvCxnSpPr>
        <p:spPr>
          <a:xfrm flipH="1">
            <a:off x="3145632" y="2774988"/>
            <a:ext cx="4279106" cy="13689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397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decimals to their fraction equivalents.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xmlns="" id="{E0BD3E7A-0DF8-4FA0-9421-B6AB18671877}"/>
              </a:ext>
            </a:extLst>
          </p:cNvPr>
          <p:cNvCxnSpPr>
            <a:cxnSpLocks/>
          </p:cNvCxnSpPr>
          <p:nvPr/>
        </p:nvCxnSpPr>
        <p:spPr>
          <a:xfrm>
            <a:off x="3145632" y="2774988"/>
            <a:ext cx="4279106" cy="13689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xmlns="" id="{33260B98-8BBE-47F3-9271-04C83D43A6C1}"/>
              </a:ext>
            </a:extLst>
          </p:cNvPr>
          <p:cNvCxnSpPr>
            <a:cxnSpLocks/>
            <a:stCxn id="84" idx="2"/>
          </p:cNvCxnSpPr>
          <p:nvPr/>
        </p:nvCxnSpPr>
        <p:spPr>
          <a:xfrm flipH="1">
            <a:off x="4572002" y="2774988"/>
            <a:ext cx="1426368" cy="13689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xmlns="" id="{96F40975-A274-45F8-BD88-16BACD6E6EB5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4572001" y="2774988"/>
            <a:ext cx="1426369" cy="13689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xmlns="" id="{88BF1207-B605-4E3E-A31D-D56956EDBC44}"/>
              </a:ext>
            </a:extLst>
          </p:cNvPr>
          <p:cNvCxnSpPr>
            <a:cxnSpLocks/>
            <a:stCxn id="80" idx="2"/>
          </p:cNvCxnSpPr>
          <p:nvPr/>
        </p:nvCxnSpPr>
        <p:spPr>
          <a:xfrm>
            <a:off x="1719263" y="2774988"/>
            <a:ext cx="0" cy="13689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xmlns="" id="{1A834F2E-55AB-4F65-A4BC-E41353D1DC14}"/>
              </a:ext>
            </a:extLst>
          </p:cNvPr>
          <p:cNvSpPr/>
          <p:nvPr/>
        </p:nvSpPr>
        <p:spPr>
          <a:xfrm>
            <a:off x="1115190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0.63</a:t>
            </a: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xmlns="" id="{BA0F7960-5322-4D71-B3BE-57759E311196}"/>
              </a:ext>
            </a:extLst>
          </p:cNvPr>
          <p:cNvSpPr/>
          <p:nvPr/>
        </p:nvSpPr>
        <p:spPr>
          <a:xfrm>
            <a:off x="2541559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0.75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xmlns="" id="{AF161623-ACD2-44CC-83E4-2F14306D65F2}"/>
              </a:ext>
            </a:extLst>
          </p:cNvPr>
          <p:cNvSpPr/>
          <p:nvPr/>
        </p:nvSpPr>
        <p:spPr>
          <a:xfrm>
            <a:off x="3967928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0.58</a:t>
            </a: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xmlns="" id="{2DFBF921-3F71-4217-84F4-3DF141E3DD33}"/>
              </a:ext>
            </a:extLst>
          </p:cNvPr>
          <p:cNvSpPr/>
          <p:nvPr/>
        </p:nvSpPr>
        <p:spPr>
          <a:xfrm>
            <a:off x="5394297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0.22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xmlns="" id="{765958E6-F3AE-48CE-887B-84D2A08CB0CC}"/>
              </a:ext>
            </a:extLst>
          </p:cNvPr>
          <p:cNvSpPr/>
          <p:nvPr/>
        </p:nvSpPr>
        <p:spPr>
          <a:xfrm>
            <a:off x="6820665" y="18546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0.3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xmlns="" id="{117303A0-BBEB-4A9B-ACC9-9E9B07156312}"/>
              </a:ext>
            </a:extLst>
          </p:cNvPr>
          <p:cNvSpPr/>
          <p:nvPr/>
        </p:nvSpPr>
        <p:spPr>
          <a:xfrm>
            <a:off x="1115190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xmlns="" id="{8C7F962E-9311-47BB-BFEA-30C5602553AD}"/>
              </a:ext>
            </a:extLst>
          </p:cNvPr>
          <p:cNvSpPr/>
          <p:nvPr/>
        </p:nvSpPr>
        <p:spPr>
          <a:xfrm>
            <a:off x="2541559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xmlns="" id="{CA22FC71-C98E-4E3B-804E-B42AEF8D52CF}"/>
              </a:ext>
            </a:extLst>
          </p:cNvPr>
          <p:cNvSpPr/>
          <p:nvPr/>
        </p:nvSpPr>
        <p:spPr>
          <a:xfrm>
            <a:off x="3967928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xmlns="" id="{315EC359-DD5E-4625-B092-892D7271D5E7}"/>
              </a:ext>
            </a:extLst>
          </p:cNvPr>
          <p:cNvSpPr/>
          <p:nvPr/>
        </p:nvSpPr>
        <p:spPr>
          <a:xfrm>
            <a:off x="5394297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xmlns="" id="{27F1D2DA-D2CE-4919-A9D6-619FC15FFA76}"/>
              </a:ext>
            </a:extLst>
          </p:cNvPr>
          <p:cNvSpPr/>
          <p:nvPr/>
        </p:nvSpPr>
        <p:spPr>
          <a:xfrm>
            <a:off x="6820665" y="4216875"/>
            <a:ext cx="1208146" cy="920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38C7AAFD-EBEF-4AEC-B82E-4E3BC7CDB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718705"/>
              </p:ext>
            </p:extLst>
          </p:nvPr>
        </p:nvGraphicFramePr>
        <p:xfrm>
          <a:off x="7298738" y="4320649"/>
          <a:ext cx="252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31A3966A-8F5B-47EE-868C-08DD4073D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64857"/>
              </p:ext>
            </p:extLst>
          </p:nvPr>
        </p:nvGraphicFramePr>
        <p:xfrm>
          <a:off x="1485263" y="4320649"/>
          <a:ext cx="468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C34B94EF-D19A-49A5-9E0A-8CE221A54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4526"/>
              </p:ext>
            </p:extLst>
          </p:nvPr>
        </p:nvGraphicFramePr>
        <p:xfrm>
          <a:off x="5818370" y="4320649"/>
          <a:ext cx="360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A97BD92D-331C-4F75-B8C6-FF8841AF3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008480"/>
              </p:ext>
            </p:extLst>
          </p:nvPr>
        </p:nvGraphicFramePr>
        <p:xfrm>
          <a:off x="2965632" y="4320649"/>
          <a:ext cx="360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2913C7D1-327C-4ECB-AD58-ACF513C11DE9}"/>
              </a:ext>
            </a:extLst>
          </p:cNvPr>
          <p:cNvGraphicFramePr>
            <a:graphicFrameLocks noGrp="1"/>
          </p:cNvGraphicFramePr>
          <p:nvPr/>
        </p:nvGraphicFramePr>
        <p:xfrm>
          <a:off x="4392001" y="4320649"/>
          <a:ext cx="360000" cy="712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563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xmlns="" id="{CD9B68BD-4418-4541-8F5F-8B92290A98B2}"/>
              </a:ext>
            </a:extLst>
          </p:cNvPr>
          <p:cNvCxnSpPr>
            <a:cxnSpLocks/>
            <a:stCxn id="85" idx="2"/>
          </p:cNvCxnSpPr>
          <p:nvPr/>
        </p:nvCxnSpPr>
        <p:spPr>
          <a:xfrm flipH="1">
            <a:off x="3145632" y="2774988"/>
            <a:ext cx="4279106" cy="13689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84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image to the decimal equivalent.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24D3F63-9F1C-4C08-AD1A-5D56604D7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683018"/>
              </p:ext>
            </p:extLst>
          </p:nvPr>
        </p:nvGraphicFramePr>
        <p:xfrm>
          <a:off x="557244" y="1405765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A59F18F7-955F-4B62-B2E4-3309AE60C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27410"/>
              </p:ext>
            </p:extLst>
          </p:nvPr>
        </p:nvGraphicFramePr>
        <p:xfrm>
          <a:off x="3328365" y="1405765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93ACF754-69B5-4A14-8357-7EFDD7990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43594"/>
              </p:ext>
            </p:extLst>
          </p:nvPr>
        </p:nvGraphicFramePr>
        <p:xfrm>
          <a:off x="6099487" y="1408519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6F4E911C-32D7-483B-9734-BBE328BA1810}"/>
              </a:ext>
            </a:extLst>
          </p:cNvPr>
          <p:cNvSpPr/>
          <p:nvPr/>
        </p:nvSpPr>
        <p:spPr>
          <a:xfrm>
            <a:off x="6263122" y="5078775"/>
            <a:ext cx="2160000" cy="59491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4FDB1184-B0DD-49E1-9A24-B7F95D60801B}"/>
              </a:ext>
            </a:extLst>
          </p:cNvPr>
          <p:cNvSpPr/>
          <p:nvPr/>
        </p:nvSpPr>
        <p:spPr>
          <a:xfrm>
            <a:off x="3492000" y="5078775"/>
            <a:ext cx="2160000" cy="59491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0.5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32D25A9A-9F89-42CA-8BFA-C8E23B6C8106}"/>
              </a:ext>
            </a:extLst>
          </p:cNvPr>
          <p:cNvSpPr/>
          <p:nvPr/>
        </p:nvSpPr>
        <p:spPr>
          <a:xfrm>
            <a:off x="720879" y="5078775"/>
            <a:ext cx="2160000" cy="59491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0.52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image to the decimal equivalent.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24D3F63-9F1C-4C08-AD1A-5D56604D7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369693"/>
              </p:ext>
            </p:extLst>
          </p:nvPr>
        </p:nvGraphicFramePr>
        <p:xfrm>
          <a:off x="557244" y="1405765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A59F18F7-955F-4B62-B2E4-3309AE60C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80607"/>
              </p:ext>
            </p:extLst>
          </p:nvPr>
        </p:nvGraphicFramePr>
        <p:xfrm>
          <a:off x="3328365" y="1405765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93ACF754-69B5-4A14-8357-7EFDD7990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932473"/>
              </p:ext>
            </p:extLst>
          </p:nvPr>
        </p:nvGraphicFramePr>
        <p:xfrm>
          <a:off x="6099487" y="1408519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6F4E911C-32D7-483B-9734-BBE328BA1810}"/>
              </a:ext>
            </a:extLst>
          </p:cNvPr>
          <p:cNvSpPr/>
          <p:nvPr/>
        </p:nvSpPr>
        <p:spPr>
          <a:xfrm>
            <a:off x="6263122" y="5078775"/>
            <a:ext cx="2160000" cy="59491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4FDB1184-B0DD-49E1-9A24-B7F95D60801B}"/>
              </a:ext>
            </a:extLst>
          </p:cNvPr>
          <p:cNvSpPr/>
          <p:nvPr/>
        </p:nvSpPr>
        <p:spPr>
          <a:xfrm>
            <a:off x="3492000" y="5078775"/>
            <a:ext cx="2160000" cy="59491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0.5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32D25A9A-9F89-42CA-8BFA-C8E23B6C8106}"/>
              </a:ext>
            </a:extLst>
          </p:cNvPr>
          <p:cNvSpPr/>
          <p:nvPr/>
        </p:nvSpPr>
        <p:spPr>
          <a:xfrm>
            <a:off x="720879" y="5078775"/>
            <a:ext cx="2160000" cy="59491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0.52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9766041D-F0E9-431F-95A4-46612210E0F4}"/>
              </a:ext>
            </a:extLst>
          </p:cNvPr>
          <p:cNvCxnSpPr>
            <a:cxnSpLocks/>
          </p:cNvCxnSpPr>
          <p:nvPr/>
        </p:nvCxnSpPr>
        <p:spPr>
          <a:xfrm>
            <a:off x="1800879" y="3963905"/>
            <a:ext cx="5542243" cy="104400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4B9C7FEC-5CBD-480F-AA39-131461EB5DD3}"/>
              </a:ext>
            </a:extLst>
          </p:cNvPr>
          <p:cNvCxnSpPr>
            <a:cxnSpLocks/>
          </p:cNvCxnSpPr>
          <p:nvPr/>
        </p:nvCxnSpPr>
        <p:spPr>
          <a:xfrm flipH="1">
            <a:off x="1800879" y="3963905"/>
            <a:ext cx="2771122" cy="104400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C7DAA7C6-BB0C-4272-A57F-9EC0E6749925}"/>
              </a:ext>
            </a:extLst>
          </p:cNvPr>
          <p:cNvCxnSpPr>
            <a:cxnSpLocks/>
          </p:cNvCxnSpPr>
          <p:nvPr/>
        </p:nvCxnSpPr>
        <p:spPr>
          <a:xfrm flipH="1">
            <a:off x="4572000" y="3963905"/>
            <a:ext cx="2771122" cy="104400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25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as a decimal and a fraction.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5607650-D2F2-4478-AB15-E010CA9A0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347547"/>
              </p:ext>
            </p:extLst>
          </p:nvPr>
        </p:nvGraphicFramePr>
        <p:xfrm>
          <a:off x="3328365" y="1544665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370B235-5FBF-4783-9863-3EDF34A85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18412"/>
              </p:ext>
            </p:extLst>
          </p:nvPr>
        </p:nvGraphicFramePr>
        <p:xfrm>
          <a:off x="2276058" y="4505460"/>
          <a:ext cx="4591884" cy="12117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0628">
                  <a:extLst>
                    <a:ext uri="{9D8B030D-6E8A-4147-A177-3AD203B41FA5}">
                      <a16:colId xmlns:a16="http://schemas.microsoft.com/office/drawing/2014/main" xmlns="" val="1678962446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xmlns="" val="1599562233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xmlns="" val="3295260235"/>
                    </a:ext>
                  </a:extLst>
                </a:gridCol>
              </a:tblGrid>
              <a:tr h="44643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Decimal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Fraction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Simplified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1621265"/>
                  </a:ext>
                </a:extLst>
              </a:tr>
              <a:tr h="765314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1932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as a decimal and a fraction.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5607650-D2F2-4478-AB15-E010CA9A0F81}"/>
              </a:ext>
            </a:extLst>
          </p:cNvPr>
          <p:cNvGraphicFramePr>
            <a:graphicFrameLocks noGrp="1"/>
          </p:cNvGraphicFramePr>
          <p:nvPr/>
        </p:nvGraphicFramePr>
        <p:xfrm>
          <a:off x="3328365" y="1544665"/>
          <a:ext cx="2487270" cy="2487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727">
                  <a:extLst>
                    <a:ext uri="{9D8B030D-6E8A-4147-A177-3AD203B41FA5}">
                      <a16:colId xmlns:a16="http://schemas.microsoft.com/office/drawing/2014/main" xmlns="" val="36668538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64929814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4163192807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9974458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052597321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137235066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2317120515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3695417323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603508130"/>
                    </a:ext>
                  </a:extLst>
                </a:gridCol>
                <a:gridCol w="248727">
                  <a:extLst>
                    <a:ext uri="{9D8B030D-6E8A-4147-A177-3AD203B41FA5}">
                      <a16:colId xmlns:a16="http://schemas.microsoft.com/office/drawing/2014/main" xmlns="" val="577730751"/>
                    </a:ext>
                  </a:extLst>
                </a:gridCol>
              </a:tblGrid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901371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225024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12191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253138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634135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005909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872260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105986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981872"/>
                  </a:ext>
                </a:extLst>
              </a:tr>
              <a:tr h="248727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0157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370B235-5FBF-4783-9863-3EDF34A85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36685"/>
              </p:ext>
            </p:extLst>
          </p:nvPr>
        </p:nvGraphicFramePr>
        <p:xfrm>
          <a:off x="2276058" y="4505460"/>
          <a:ext cx="4591884" cy="12117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0628">
                  <a:extLst>
                    <a:ext uri="{9D8B030D-6E8A-4147-A177-3AD203B41FA5}">
                      <a16:colId xmlns:a16="http://schemas.microsoft.com/office/drawing/2014/main" xmlns="" val="1678962446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xmlns="" val="1599562233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xmlns="" val="3295260235"/>
                    </a:ext>
                  </a:extLst>
                </a:gridCol>
              </a:tblGrid>
              <a:tr h="44643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Decimal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Fraction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Simplified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1621265"/>
                  </a:ext>
                </a:extLst>
              </a:tr>
              <a:tr h="76531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1932090"/>
                  </a:ext>
                </a:extLst>
              </a:tr>
            </a:tbl>
          </a:graphicData>
        </a:graphic>
      </p:graphicFrame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xmlns="" id="{10283B2A-475F-40AC-876C-EDFD2431A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52377"/>
              </p:ext>
            </p:extLst>
          </p:nvPr>
        </p:nvGraphicFramePr>
        <p:xfrm>
          <a:off x="4348784" y="5029812"/>
          <a:ext cx="446433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33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29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70" name="Table 69">
            <a:extLst>
              <a:ext uri="{FF2B5EF4-FFF2-40B4-BE49-F238E27FC236}">
                <a16:creationId xmlns:a16="http://schemas.microsoft.com/office/drawing/2014/main" xmlns="" id="{BD1AC749-EE2B-48D7-84D5-077A9E175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18306"/>
              </p:ext>
            </p:extLst>
          </p:nvPr>
        </p:nvGraphicFramePr>
        <p:xfrm>
          <a:off x="5975390" y="5037628"/>
          <a:ext cx="255104" cy="593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5104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296984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69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70" name="Table 9">
            <a:extLst>
              <a:ext uri="{FF2B5EF4-FFF2-40B4-BE49-F238E27FC236}">
                <a16:creationId xmlns:a16="http://schemas.microsoft.com/office/drawing/2014/main" xmlns="" id="{4029AFD7-A304-48D5-8C36-BB5A34B42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897225"/>
              </p:ext>
            </p:extLst>
          </p:nvPr>
        </p:nvGraphicFramePr>
        <p:xfrm>
          <a:off x="3358531" y="1564640"/>
          <a:ext cx="2426939" cy="97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5685">
                  <a:extLst>
                    <a:ext uri="{9D8B030D-6E8A-4147-A177-3AD203B41FA5}">
                      <a16:colId xmlns:a16="http://schemas.microsoft.com/office/drawing/2014/main" xmlns="" val="4023338715"/>
                    </a:ext>
                  </a:extLst>
                </a:gridCol>
                <a:gridCol w="635627">
                  <a:extLst>
                    <a:ext uri="{9D8B030D-6E8A-4147-A177-3AD203B41FA5}">
                      <a16:colId xmlns:a16="http://schemas.microsoft.com/office/drawing/2014/main" xmlns="" val="999023489"/>
                    </a:ext>
                  </a:extLst>
                </a:gridCol>
                <a:gridCol w="635627">
                  <a:extLst>
                    <a:ext uri="{9D8B030D-6E8A-4147-A177-3AD203B41FA5}">
                      <a16:colId xmlns:a16="http://schemas.microsoft.com/office/drawing/2014/main" xmlns="" val="3711763608"/>
                    </a:ext>
                  </a:extLst>
                </a:gridCol>
              </a:tblGrid>
              <a:tr h="489240">
                <a:tc rowSpan="2">
                  <a:txBody>
                    <a:bodyPr/>
                    <a:lstStyle/>
                    <a:p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0.24</a:t>
                      </a:r>
                    </a:p>
                  </a:txBody>
                  <a:tcPr marL="146772" marR="146772" marT="73386" marB="7338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46772" marR="146772" marT="73386" marB="7338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36561690"/>
                  </a:ext>
                </a:extLst>
              </a:tr>
              <a:tr h="4892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80603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712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0.24 =         =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70" name="Table 9">
            <a:extLst>
              <a:ext uri="{FF2B5EF4-FFF2-40B4-BE49-F238E27FC236}">
                <a16:creationId xmlns:a16="http://schemas.microsoft.com/office/drawing/2014/main" xmlns="" id="{4029AFD7-A304-48D5-8C36-BB5A34B42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30385"/>
              </p:ext>
            </p:extLst>
          </p:nvPr>
        </p:nvGraphicFramePr>
        <p:xfrm>
          <a:off x="3358531" y="1564640"/>
          <a:ext cx="2426939" cy="97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5685">
                  <a:extLst>
                    <a:ext uri="{9D8B030D-6E8A-4147-A177-3AD203B41FA5}">
                      <a16:colId xmlns:a16="http://schemas.microsoft.com/office/drawing/2014/main" xmlns="" val="4023338715"/>
                    </a:ext>
                  </a:extLst>
                </a:gridCol>
                <a:gridCol w="635627">
                  <a:extLst>
                    <a:ext uri="{9D8B030D-6E8A-4147-A177-3AD203B41FA5}">
                      <a16:colId xmlns:a16="http://schemas.microsoft.com/office/drawing/2014/main" xmlns="" val="999023489"/>
                    </a:ext>
                  </a:extLst>
                </a:gridCol>
                <a:gridCol w="635627">
                  <a:extLst>
                    <a:ext uri="{9D8B030D-6E8A-4147-A177-3AD203B41FA5}">
                      <a16:colId xmlns:a16="http://schemas.microsoft.com/office/drawing/2014/main" xmlns="" val="3711763608"/>
                    </a:ext>
                  </a:extLst>
                </a:gridCol>
              </a:tblGrid>
              <a:tr h="489240">
                <a:tc rowSpan="2">
                  <a:txBody>
                    <a:bodyPr/>
                    <a:lstStyle/>
                    <a:p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0.24</a:t>
                      </a:r>
                    </a:p>
                  </a:txBody>
                  <a:tcPr marL="146772" marR="146772" marT="73386" marB="7338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46772" marR="146772" marT="73386" marB="7338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36561690"/>
                  </a:ext>
                </a:extLst>
              </a:tr>
              <a:tr h="4892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80603537"/>
                  </a:ext>
                </a:extLst>
              </a:tr>
            </a:tbl>
          </a:graphicData>
        </a:graphic>
      </p:graphicFrame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xmlns="" id="{E9F16C99-9E40-4583-92FA-04A23238A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093773"/>
              </p:ext>
            </p:extLst>
          </p:nvPr>
        </p:nvGraphicFramePr>
        <p:xfrm>
          <a:off x="1946138" y="3149382"/>
          <a:ext cx="468000" cy="630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15486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15486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46EECDC-CF9D-4845-AED2-E977388400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14005"/>
              </p:ext>
            </p:extLst>
          </p:nvPr>
        </p:nvGraphicFramePr>
        <p:xfrm>
          <a:off x="2729783" y="3149382"/>
          <a:ext cx="468000" cy="630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315486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15486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24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these decimals as fractions in their simplest form: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7A68B140-C7B6-4DFA-AD5E-EA1C08B59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384314"/>
              </p:ext>
            </p:extLst>
          </p:nvPr>
        </p:nvGraphicFramePr>
        <p:xfrm>
          <a:off x="1764000" y="1730323"/>
          <a:ext cx="5616000" cy="874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xmlns="" val="13812089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3623993340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262557161"/>
                    </a:ext>
                  </a:extLst>
                </a:gridCol>
              </a:tblGrid>
              <a:tr h="87442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A. 0.38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B. 0.55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1447552"/>
                  </a:ext>
                </a:extLst>
              </a:tr>
            </a:tbl>
          </a:graphicData>
        </a:graphic>
      </p:graphicFrame>
      <p:graphicFrame>
        <p:nvGraphicFramePr>
          <p:cNvPr id="70" name="Table 69">
            <a:extLst>
              <a:ext uri="{FF2B5EF4-FFF2-40B4-BE49-F238E27FC236}">
                <a16:creationId xmlns:a16="http://schemas.microsoft.com/office/drawing/2014/main" xmlns="" id="{DBC1DF22-7239-4699-97BC-9E2E1BE92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11146"/>
              </p:ext>
            </p:extLst>
          </p:nvPr>
        </p:nvGraphicFramePr>
        <p:xfrm>
          <a:off x="1764000" y="3787723"/>
          <a:ext cx="5616000" cy="874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xmlns="" val="346688554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3943232852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383214884"/>
                    </a:ext>
                  </a:extLst>
                </a:gridCol>
              </a:tblGrid>
              <a:tr h="87442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C. 0.08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D. 0.92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1447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48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these decimals as fractions in their simplest form: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96D4B8BC-E128-4451-876B-6911ECBDC2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828579"/>
              </p:ext>
            </p:extLst>
          </p:nvPr>
        </p:nvGraphicFramePr>
        <p:xfrm>
          <a:off x="2674220" y="2476937"/>
          <a:ext cx="576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403965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9202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F7FF8AEB-DEFB-4F77-83B0-54BB60A76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960325"/>
              </p:ext>
            </p:extLst>
          </p:nvPr>
        </p:nvGraphicFramePr>
        <p:xfrm>
          <a:off x="1764000" y="1730323"/>
          <a:ext cx="5616000" cy="874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xmlns="" val="13812089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3623993340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262557161"/>
                    </a:ext>
                  </a:extLst>
                </a:gridCol>
              </a:tblGrid>
              <a:tr h="87442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A. 0.38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B. 0.55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144755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70F9E01C-37CD-4AE3-A793-891F084D6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80305"/>
              </p:ext>
            </p:extLst>
          </p:nvPr>
        </p:nvGraphicFramePr>
        <p:xfrm>
          <a:off x="1764000" y="3787723"/>
          <a:ext cx="5616000" cy="874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xmlns="" val="346688554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3943232852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xmlns="" val="383214884"/>
                    </a:ext>
                  </a:extLst>
                </a:gridCol>
              </a:tblGrid>
              <a:tr h="87442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C. 0.08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D. 0.92</a:t>
                      </a:r>
                    </a:p>
                  </a:txBody>
                  <a:tcPr marL="215611" marR="215611" marT="107806" marB="1078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144755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A07CEAAB-B917-4EDF-8B2F-6418D59B8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16421"/>
              </p:ext>
            </p:extLst>
          </p:nvPr>
        </p:nvGraphicFramePr>
        <p:xfrm>
          <a:off x="2674220" y="4529575"/>
          <a:ext cx="576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403965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9202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A77EF21D-A7FF-4AE6-BFEF-C61C40796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570625"/>
              </p:ext>
            </p:extLst>
          </p:nvPr>
        </p:nvGraphicFramePr>
        <p:xfrm>
          <a:off x="6393732" y="4529575"/>
          <a:ext cx="576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403965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9202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23CE3285-2F55-4C7C-896B-DEB1ECBE1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282848"/>
              </p:ext>
            </p:extLst>
          </p:nvPr>
        </p:nvGraphicFramePr>
        <p:xfrm>
          <a:off x="6393732" y="2476937"/>
          <a:ext cx="576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xmlns="" val="2098215331"/>
                    </a:ext>
                  </a:extLst>
                </a:gridCol>
              </a:tblGrid>
              <a:tr h="403965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2902019"/>
                  </a:ext>
                </a:extLst>
              </a:tr>
              <a:tr h="39202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3941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3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FCE736D4-062D-4903-A6A2-49D60E9FD0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f0ae0ff-29c4-4766-b250-c1a9bee8d43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</TotalTime>
  <Words>268</Words>
  <Application>Microsoft Macintosh PowerPoint</Application>
  <PresentationFormat>On-screen Show (4:3)</PresentationFormat>
  <Paragraphs>164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Century Gothic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Decimals as Fractions</dc:title>
  <dc:creator>Ashleigh Sobol</dc:creator>
  <cp:lastModifiedBy>Microsoft Office User</cp:lastModifiedBy>
  <cp:revision>52</cp:revision>
  <dcterms:created xsi:type="dcterms:W3CDTF">2018-03-17T10:08:43Z</dcterms:created>
  <dcterms:modified xsi:type="dcterms:W3CDTF">2021-01-20T10:29:03Z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