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384" r:id="rId6"/>
    <p:sldId id="256" r:id="rId7"/>
    <p:sldId id="366" r:id="rId8"/>
    <p:sldId id="367" r:id="rId9"/>
    <p:sldId id="394" r:id="rId10"/>
    <p:sldId id="368" r:id="rId11"/>
    <p:sldId id="385" r:id="rId12"/>
    <p:sldId id="360" r:id="rId13"/>
    <p:sldId id="386" r:id="rId14"/>
    <p:sldId id="369" r:id="rId15"/>
    <p:sldId id="387" r:id="rId16"/>
    <p:sldId id="370" r:id="rId17"/>
    <p:sldId id="388" r:id="rId18"/>
    <p:sldId id="395" r:id="rId19"/>
    <p:sldId id="397" r:id="rId20"/>
    <p:sldId id="398" r:id="rId21"/>
    <p:sldId id="378" r:id="rId22"/>
    <p:sldId id="392" r:id="rId23"/>
    <p:sldId id="377" r:id="rId24"/>
    <p:sldId id="39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795E10-0BF0-44C5-899C-E42760190594}" v="2" dt="2020-01-30T09:38:43.5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64" autoAdjust="0"/>
    <p:restoredTop sz="94660"/>
  </p:normalViewPr>
  <p:slideViewPr>
    <p:cSldViewPr snapToGrid="0">
      <p:cViewPr varScale="1">
        <p:scale>
          <a:sx n="67" d="100"/>
          <a:sy n="67" d="100"/>
        </p:scale>
        <p:origin x="14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na Szilvasy" userId="59fb472d-eed4-4f11-9686-c2c8db02a2cd" providerId="ADAL" clId="{CC568B27-D4BB-4572-B33C-6240C983CCDB}"/>
    <pc:docChg chg="undo custSel addSld delSld modSld">
      <pc:chgData name="Davina Szilvasy" userId="59fb472d-eed4-4f11-9686-c2c8db02a2cd" providerId="ADAL" clId="{CC568B27-D4BB-4572-B33C-6240C983CCDB}" dt="2018-12-03T08:46:27.970" v="150" actId="242"/>
      <pc:docMkLst>
        <pc:docMk/>
      </pc:docMkLst>
      <pc:sldChg chg="modSp">
        <pc:chgData name="Davina Szilvasy" userId="59fb472d-eed4-4f11-9686-c2c8db02a2cd" providerId="ADAL" clId="{CC568B27-D4BB-4572-B33C-6240C983CCDB}" dt="2018-12-03T08:40:49.016" v="127" actId="20577"/>
        <pc:sldMkLst>
          <pc:docMk/>
          <pc:sldMk cId="2637481266" sldId="256"/>
        </pc:sldMkLst>
        <pc:spChg chg="mod">
          <ac:chgData name="Davina Szilvasy" userId="59fb472d-eed4-4f11-9686-c2c8db02a2cd" providerId="ADAL" clId="{CC568B27-D4BB-4572-B33C-6240C983CCDB}" dt="2018-11-30T17:01:46.831" v="0"/>
          <ac:spMkLst>
            <pc:docMk/>
            <pc:sldMk cId="2637481266" sldId="256"/>
            <ac:spMk id="7" creationId="{277FDC6C-B99A-4ED8-B341-A52126824B67}"/>
          </ac:spMkLst>
        </pc:spChg>
        <pc:spChg chg="mod">
          <ac:chgData name="Davina Szilvasy" userId="59fb472d-eed4-4f11-9686-c2c8db02a2cd" providerId="ADAL" clId="{CC568B27-D4BB-4572-B33C-6240C983CCDB}" dt="2018-12-03T08:40:49.016" v="127" actId="20577"/>
          <ac:spMkLst>
            <pc:docMk/>
            <pc:sldMk cId="2637481266" sldId="256"/>
            <ac:spMk id="19" creationId="{5252A847-DE45-4FA3-A1F8-EEBEB845FF8E}"/>
          </ac:spMkLst>
        </pc:spChg>
      </pc:sldChg>
      <pc:sldChg chg="modSp">
        <pc:chgData name="Davina Szilvasy" userId="59fb472d-eed4-4f11-9686-c2c8db02a2cd" providerId="ADAL" clId="{CC568B27-D4BB-4572-B33C-6240C983CCDB}" dt="2018-11-30T17:17:23.470" v="114"/>
        <pc:sldMkLst>
          <pc:docMk/>
          <pc:sldMk cId="1071900124" sldId="355"/>
        </pc:sldMkLst>
        <pc:spChg chg="mod">
          <ac:chgData name="Davina Szilvasy" userId="59fb472d-eed4-4f11-9686-c2c8db02a2cd" providerId="ADAL" clId="{CC568B27-D4BB-4572-B33C-6240C983CCDB}" dt="2018-11-30T17:01:46.831" v="0"/>
          <ac:spMkLst>
            <pc:docMk/>
            <pc:sldMk cId="1071900124" sldId="355"/>
            <ac:spMk id="7" creationId="{F2267ACB-233E-41BC-B01B-8F3DC45483E4}"/>
          </ac:spMkLst>
        </pc:spChg>
        <pc:graphicFrameChg chg="mod modGraphic">
          <ac:chgData name="Davina Szilvasy" userId="59fb472d-eed4-4f11-9686-c2c8db02a2cd" providerId="ADAL" clId="{CC568B27-D4BB-4572-B33C-6240C983CCDB}" dt="2018-11-30T17:17:23.470" v="114"/>
          <ac:graphicFrameMkLst>
            <pc:docMk/>
            <pc:sldMk cId="1071900124" sldId="355"/>
            <ac:graphicFrameMk id="11" creationId="{C14BBF57-CB41-43D7-8C2B-469D02E6D6D6}"/>
          </ac:graphicFrameMkLst>
        </pc:graphicFrameChg>
      </pc:sldChg>
      <pc:sldChg chg="modSp">
        <pc:chgData name="Davina Szilvasy" userId="59fb472d-eed4-4f11-9686-c2c8db02a2cd" providerId="ADAL" clId="{CC568B27-D4BB-4572-B33C-6240C983CCDB}" dt="2018-11-30T17:07:55.322" v="5" actId="13219"/>
        <pc:sldMkLst>
          <pc:docMk/>
          <pc:sldMk cId="36917022" sldId="360"/>
        </pc:sldMkLst>
        <pc:spChg chg="mod">
          <ac:chgData name="Davina Szilvasy" userId="59fb472d-eed4-4f11-9686-c2c8db02a2cd" providerId="ADAL" clId="{CC568B27-D4BB-4572-B33C-6240C983CCDB}" dt="2018-11-30T17:01:46.831" v="0"/>
          <ac:spMkLst>
            <pc:docMk/>
            <pc:sldMk cId="36917022" sldId="360"/>
            <ac:spMk id="7" creationId="{B632E459-9B27-4467-B89C-78410207B713}"/>
          </ac:spMkLst>
        </pc:spChg>
        <pc:graphicFrameChg chg="modGraphic">
          <ac:chgData name="Davina Szilvasy" userId="59fb472d-eed4-4f11-9686-c2c8db02a2cd" providerId="ADAL" clId="{CC568B27-D4BB-4572-B33C-6240C983CCDB}" dt="2018-11-30T17:07:55.322" v="5" actId="13219"/>
          <ac:graphicFrameMkLst>
            <pc:docMk/>
            <pc:sldMk cId="36917022" sldId="360"/>
            <ac:graphicFrameMk id="11" creationId="{72B1E220-1E1C-4296-9ED3-8491A8B2F918}"/>
          </ac:graphicFrameMkLst>
        </pc:graphicFrameChg>
      </pc:sldChg>
      <pc:sldChg chg="modSp modAnim">
        <pc:chgData name="Davina Szilvasy" userId="59fb472d-eed4-4f11-9686-c2c8db02a2cd" providerId="ADAL" clId="{CC568B27-D4BB-4572-B33C-6240C983CCDB}" dt="2018-12-03T08:46:04.819" v="149" actId="242"/>
        <pc:sldMkLst>
          <pc:docMk/>
          <pc:sldMk cId="1669721746" sldId="365"/>
        </pc:sldMkLst>
        <pc:spChg chg="mod">
          <ac:chgData name="Davina Szilvasy" userId="59fb472d-eed4-4f11-9686-c2c8db02a2cd" providerId="ADAL" clId="{CC568B27-D4BB-4572-B33C-6240C983CCDB}" dt="2018-11-30T17:01:46.831" v="0"/>
          <ac:spMkLst>
            <pc:docMk/>
            <pc:sldMk cId="1669721746" sldId="365"/>
            <ac:spMk id="7" creationId="{9C98043F-F327-469C-AFFD-8AE7F5773C62}"/>
          </ac:spMkLst>
        </pc:spChg>
        <pc:graphicFrameChg chg="mod modGraphic">
          <ac:chgData name="Davina Szilvasy" userId="59fb472d-eed4-4f11-9686-c2c8db02a2cd" providerId="ADAL" clId="{CC568B27-D4BB-4572-B33C-6240C983CCDB}" dt="2018-12-03T08:45:44.655" v="143" actId="242"/>
          <ac:graphicFrameMkLst>
            <pc:docMk/>
            <pc:sldMk cId="1669721746" sldId="365"/>
            <ac:graphicFrameMk id="12" creationId="{4EC04E44-579A-4E04-80E9-1D6DC0769784}"/>
          </ac:graphicFrameMkLst>
        </pc:graphicFrameChg>
        <pc:graphicFrameChg chg="mod modGraphic">
          <ac:chgData name="Davina Szilvasy" userId="59fb472d-eed4-4f11-9686-c2c8db02a2cd" providerId="ADAL" clId="{CC568B27-D4BB-4572-B33C-6240C983CCDB}" dt="2018-12-03T08:45:52.533" v="145" actId="242"/>
          <ac:graphicFrameMkLst>
            <pc:docMk/>
            <pc:sldMk cId="1669721746" sldId="365"/>
            <ac:graphicFrameMk id="13" creationId="{507D0187-7CE0-455B-9621-6486DFBE12F5}"/>
          </ac:graphicFrameMkLst>
        </pc:graphicFrameChg>
        <pc:graphicFrameChg chg="mod">
          <ac:chgData name="Davina Szilvasy" userId="59fb472d-eed4-4f11-9686-c2c8db02a2cd" providerId="ADAL" clId="{CC568B27-D4BB-4572-B33C-6240C983CCDB}" dt="2018-12-03T08:44:57.444" v="134"/>
          <ac:graphicFrameMkLst>
            <pc:docMk/>
            <pc:sldMk cId="1669721746" sldId="365"/>
            <ac:graphicFrameMk id="14" creationId="{F5E73E51-83EC-4202-A54C-CB0ECAE53E07}"/>
          </ac:graphicFrameMkLst>
        </pc:graphicFrameChg>
        <pc:graphicFrameChg chg="mod modGraphic">
          <ac:chgData name="Davina Szilvasy" userId="59fb472d-eed4-4f11-9686-c2c8db02a2cd" providerId="ADAL" clId="{CC568B27-D4BB-4572-B33C-6240C983CCDB}" dt="2018-12-03T08:45:58.722" v="147" actId="242"/>
          <ac:graphicFrameMkLst>
            <pc:docMk/>
            <pc:sldMk cId="1669721746" sldId="365"/>
            <ac:graphicFrameMk id="15" creationId="{70D32552-0E7B-4708-B396-5C190A4A488D}"/>
          </ac:graphicFrameMkLst>
        </pc:graphicFrameChg>
        <pc:graphicFrameChg chg="mod modGraphic">
          <ac:chgData name="Davina Szilvasy" userId="59fb472d-eed4-4f11-9686-c2c8db02a2cd" providerId="ADAL" clId="{CC568B27-D4BB-4572-B33C-6240C983CCDB}" dt="2018-12-03T08:46:04.819" v="149" actId="242"/>
          <ac:graphicFrameMkLst>
            <pc:docMk/>
            <pc:sldMk cId="1669721746" sldId="365"/>
            <ac:graphicFrameMk id="16" creationId="{9D7A3036-B9BC-4FAC-B6B6-EB9812DC49B3}"/>
          </ac:graphicFrameMkLst>
        </pc:graphicFrameChg>
        <pc:graphicFrameChg chg="mod">
          <ac:chgData name="Davina Szilvasy" userId="59fb472d-eed4-4f11-9686-c2c8db02a2cd" providerId="ADAL" clId="{CC568B27-D4BB-4572-B33C-6240C983CCDB}" dt="2018-12-03T08:45:09.074" v="139"/>
          <ac:graphicFrameMkLst>
            <pc:docMk/>
            <pc:sldMk cId="1669721746" sldId="365"/>
            <ac:graphicFrameMk id="17" creationId="{864F3B70-AC5C-413E-827F-0751A51EF783}"/>
          </ac:graphicFrameMkLst>
        </pc:graphicFrameChg>
      </pc:sldChg>
      <pc:sldChg chg="modSp">
        <pc:chgData name="Davina Szilvasy" userId="59fb472d-eed4-4f11-9686-c2c8db02a2cd" providerId="ADAL" clId="{CC568B27-D4BB-4572-B33C-6240C983CCDB}" dt="2018-11-30T17:01:46.831" v="0"/>
        <pc:sldMkLst>
          <pc:docMk/>
          <pc:sldMk cId="332354265" sldId="366"/>
        </pc:sldMkLst>
        <pc:spChg chg="mod">
          <ac:chgData name="Davina Szilvasy" userId="59fb472d-eed4-4f11-9686-c2c8db02a2cd" providerId="ADAL" clId="{CC568B27-D4BB-4572-B33C-6240C983CCDB}" dt="2018-11-30T17:01:46.831" v="0"/>
          <ac:spMkLst>
            <pc:docMk/>
            <pc:sldMk cId="332354265" sldId="366"/>
            <ac:spMk id="7" creationId="{9C98043F-F327-469C-AFFD-8AE7F5773C62}"/>
          </ac:spMkLst>
        </pc:spChg>
      </pc:sldChg>
      <pc:sldChg chg="modSp modAnim">
        <pc:chgData name="Davina Szilvasy" userId="59fb472d-eed4-4f11-9686-c2c8db02a2cd" providerId="ADAL" clId="{CC568B27-D4BB-4572-B33C-6240C983CCDB}" dt="2018-12-03T08:42:12.672" v="128"/>
        <pc:sldMkLst>
          <pc:docMk/>
          <pc:sldMk cId="2200967238" sldId="367"/>
        </pc:sldMkLst>
        <pc:spChg chg="mod">
          <ac:chgData name="Davina Szilvasy" userId="59fb472d-eed4-4f11-9686-c2c8db02a2cd" providerId="ADAL" clId="{CC568B27-D4BB-4572-B33C-6240C983CCDB}" dt="2018-11-30T17:01:46.831" v="0"/>
          <ac:spMkLst>
            <pc:docMk/>
            <pc:sldMk cId="2200967238" sldId="367"/>
            <ac:spMk id="7" creationId="{9C98043F-F327-469C-AFFD-8AE7F5773C62}"/>
          </ac:spMkLst>
        </pc:spChg>
      </pc:sldChg>
      <pc:sldChg chg="modSp">
        <pc:chgData name="Davina Szilvasy" userId="59fb472d-eed4-4f11-9686-c2c8db02a2cd" providerId="ADAL" clId="{CC568B27-D4BB-4572-B33C-6240C983CCDB}" dt="2018-11-30T17:08:32.168" v="14"/>
        <pc:sldMkLst>
          <pc:docMk/>
          <pc:sldMk cId="2639021317" sldId="368"/>
        </pc:sldMkLst>
        <pc:spChg chg="mod">
          <ac:chgData name="Davina Szilvasy" userId="59fb472d-eed4-4f11-9686-c2c8db02a2cd" providerId="ADAL" clId="{CC568B27-D4BB-4572-B33C-6240C983CCDB}" dt="2018-11-30T17:01:46.831" v="0"/>
          <ac:spMkLst>
            <pc:docMk/>
            <pc:sldMk cId="2639021317" sldId="368"/>
            <ac:spMk id="7" creationId="{B632E459-9B27-4467-B89C-78410207B713}"/>
          </ac:spMkLst>
        </pc:spChg>
        <pc:graphicFrameChg chg="mod modGraphic">
          <ac:chgData name="Davina Szilvasy" userId="59fb472d-eed4-4f11-9686-c2c8db02a2cd" providerId="ADAL" clId="{CC568B27-D4BB-4572-B33C-6240C983CCDB}" dt="2018-11-30T17:08:32.168" v="14"/>
          <ac:graphicFrameMkLst>
            <pc:docMk/>
            <pc:sldMk cId="2639021317" sldId="368"/>
            <ac:graphicFrameMk id="20" creationId="{C9E26C8E-638F-47BA-AB15-48515BEC5548}"/>
          </ac:graphicFrameMkLst>
        </pc:graphicFrameChg>
      </pc:sldChg>
      <pc:sldChg chg="modSp">
        <pc:chgData name="Davina Szilvasy" userId="59fb472d-eed4-4f11-9686-c2c8db02a2cd" providerId="ADAL" clId="{CC568B27-D4BB-4572-B33C-6240C983CCDB}" dt="2018-11-30T17:10:44.272" v="67" actId="120"/>
        <pc:sldMkLst>
          <pc:docMk/>
          <pc:sldMk cId="206873370" sldId="369"/>
        </pc:sldMkLst>
        <pc:spChg chg="mod">
          <ac:chgData name="Davina Szilvasy" userId="59fb472d-eed4-4f11-9686-c2c8db02a2cd" providerId="ADAL" clId="{CC568B27-D4BB-4572-B33C-6240C983CCDB}" dt="2018-11-30T17:01:46.831" v="0"/>
          <ac:spMkLst>
            <pc:docMk/>
            <pc:sldMk cId="206873370" sldId="369"/>
            <ac:spMk id="7" creationId="{B632E459-9B27-4467-B89C-78410207B713}"/>
          </ac:spMkLst>
        </pc:spChg>
        <pc:spChg chg="mod">
          <ac:chgData name="Davina Szilvasy" userId="59fb472d-eed4-4f11-9686-c2c8db02a2cd" providerId="ADAL" clId="{CC568B27-D4BB-4572-B33C-6240C983CCDB}" dt="2018-11-30T17:10:44.272" v="67" actId="120"/>
          <ac:spMkLst>
            <pc:docMk/>
            <pc:sldMk cId="206873370" sldId="369"/>
            <ac:spMk id="19" creationId="{5252A847-DE45-4FA3-A1F8-EEBEB845FF8E}"/>
          </ac:spMkLst>
        </pc:spChg>
        <pc:graphicFrameChg chg="modGraphic">
          <ac:chgData name="Davina Szilvasy" userId="59fb472d-eed4-4f11-9686-c2c8db02a2cd" providerId="ADAL" clId="{CC568B27-D4BB-4572-B33C-6240C983CCDB}" dt="2018-11-30T17:09:58.654" v="28" actId="13219"/>
          <ac:graphicFrameMkLst>
            <pc:docMk/>
            <pc:sldMk cId="206873370" sldId="369"/>
            <ac:graphicFrameMk id="10" creationId="{721E5567-81F0-42FF-AFE2-972E5683114B}"/>
          </ac:graphicFrameMkLst>
        </pc:graphicFrameChg>
      </pc:sldChg>
      <pc:sldChg chg="modSp">
        <pc:chgData name="Davina Szilvasy" userId="59fb472d-eed4-4f11-9686-c2c8db02a2cd" providerId="ADAL" clId="{CC568B27-D4BB-4572-B33C-6240C983CCDB}" dt="2018-11-30T17:11:00.551" v="69" actId="13219"/>
        <pc:sldMkLst>
          <pc:docMk/>
          <pc:sldMk cId="1608897038" sldId="370"/>
        </pc:sldMkLst>
        <pc:spChg chg="mod">
          <ac:chgData name="Davina Szilvasy" userId="59fb472d-eed4-4f11-9686-c2c8db02a2cd" providerId="ADAL" clId="{CC568B27-D4BB-4572-B33C-6240C983CCDB}" dt="2018-11-30T17:01:46.831" v="0"/>
          <ac:spMkLst>
            <pc:docMk/>
            <pc:sldMk cId="1608897038" sldId="370"/>
            <ac:spMk id="7" creationId="{B632E459-9B27-4467-B89C-78410207B713}"/>
          </ac:spMkLst>
        </pc:spChg>
        <pc:graphicFrameChg chg="modGraphic">
          <ac:chgData name="Davina Szilvasy" userId="59fb472d-eed4-4f11-9686-c2c8db02a2cd" providerId="ADAL" clId="{CC568B27-D4BB-4572-B33C-6240C983CCDB}" dt="2018-11-30T17:10:55.407" v="68" actId="13219"/>
          <ac:graphicFrameMkLst>
            <pc:docMk/>
            <pc:sldMk cId="1608897038" sldId="370"/>
            <ac:graphicFrameMk id="9" creationId="{5D3465E2-D3C5-4AA9-925B-37FEDAB7485B}"/>
          </ac:graphicFrameMkLst>
        </pc:graphicFrameChg>
        <pc:graphicFrameChg chg="modGraphic">
          <ac:chgData name="Davina Szilvasy" userId="59fb472d-eed4-4f11-9686-c2c8db02a2cd" providerId="ADAL" clId="{CC568B27-D4BB-4572-B33C-6240C983CCDB}" dt="2018-11-30T17:11:00.551" v="69" actId="13219"/>
          <ac:graphicFrameMkLst>
            <pc:docMk/>
            <pc:sldMk cId="1608897038" sldId="370"/>
            <ac:graphicFrameMk id="12" creationId="{8763FB4E-3C02-4171-BAAD-3FA3C306E5A9}"/>
          </ac:graphicFrameMkLst>
        </pc:graphicFrameChg>
      </pc:sldChg>
      <pc:sldChg chg="modSp">
        <pc:chgData name="Davina Szilvasy" userId="59fb472d-eed4-4f11-9686-c2c8db02a2cd" providerId="ADAL" clId="{CC568B27-D4BB-4572-B33C-6240C983CCDB}" dt="2018-11-30T17:08:12.846" v="9" actId="13219"/>
        <pc:sldMkLst>
          <pc:docMk/>
          <pc:sldMk cId="2329801979" sldId="371"/>
        </pc:sldMkLst>
        <pc:spChg chg="mod">
          <ac:chgData name="Davina Szilvasy" userId="59fb472d-eed4-4f11-9686-c2c8db02a2cd" providerId="ADAL" clId="{CC568B27-D4BB-4572-B33C-6240C983CCDB}" dt="2018-11-30T17:01:46.831" v="0"/>
          <ac:spMkLst>
            <pc:docMk/>
            <pc:sldMk cId="2329801979" sldId="371"/>
            <ac:spMk id="7" creationId="{B632E459-9B27-4467-B89C-78410207B713}"/>
          </ac:spMkLst>
        </pc:spChg>
        <pc:graphicFrameChg chg="modGraphic">
          <ac:chgData name="Davina Szilvasy" userId="59fb472d-eed4-4f11-9686-c2c8db02a2cd" providerId="ADAL" clId="{CC568B27-D4BB-4572-B33C-6240C983CCDB}" dt="2018-11-30T17:08:12.846" v="9" actId="13219"/>
          <ac:graphicFrameMkLst>
            <pc:docMk/>
            <pc:sldMk cId="2329801979" sldId="371"/>
            <ac:graphicFrameMk id="11" creationId="{72B1E220-1E1C-4296-9ED3-8491A8B2F918}"/>
          </ac:graphicFrameMkLst>
        </pc:graphicFrameChg>
        <pc:graphicFrameChg chg="modGraphic">
          <ac:chgData name="Davina Szilvasy" userId="59fb472d-eed4-4f11-9686-c2c8db02a2cd" providerId="ADAL" clId="{CC568B27-D4BB-4572-B33C-6240C983CCDB}" dt="2018-11-30T17:07:32.654" v="1" actId="13219"/>
          <ac:graphicFrameMkLst>
            <pc:docMk/>
            <pc:sldMk cId="2329801979" sldId="371"/>
            <ac:graphicFrameMk id="13" creationId="{E9A01BD0-F488-48F2-89CF-6B57F0090F10}"/>
          </ac:graphicFrameMkLst>
        </pc:graphicFrameChg>
      </pc:sldChg>
      <pc:sldChg chg="addSp delSp modSp">
        <pc:chgData name="Davina Szilvasy" userId="59fb472d-eed4-4f11-9686-c2c8db02a2cd" providerId="ADAL" clId="{CC568B27-D4BB-4572-B33C-6240C983CCDB}" dt="2018-11-30T17:09:21.326" v="26"/>
        <pc:sldMkLst>
          <pc:docMk/>
          <pc:sldMk cId="1902617850" sldId="372"/>
        </pc:sldMkLst>
        <pc:spChg chg="mod">
          <ac:chgData name="Davina Szilvasy" userId="59fb472d-eed4-4f11-9686-c2c8db02a2cd" providerId="ADAL" clId="{CC568B27-D4BB-4572-B33C-6240C983CCDB}" dt="2018-11-30T17:01:46.831" v="0"/>
          <ac:spMkLst>
            <pc:docMk/>
            <pc:sldMk cId="1902617850" sldId="372"/>
            <ac:spMk id="7" creationId="{B632E459-9B27-4467-B89C-78410207B713}"/>
          </ac:spMkLst>
        </pc:spChg>
        <pc:graphicFrameChg chg="add mod modGraphic">
          <ac:chgData name="Davina Szilvasy" userId="59fb472d-eed4-4f11-9686-c2c8db02a2cd" providerId="ADAL" clId="{CC568B27-D4BB-4572-B33C-6240C983CCDB}" dt="2018-11-30T17:09:21.326" v="26"/>
          <ac:graphicFrameMkLst>
            <pc:docMk/>
            <pc:sldMk cId="1902617850" sldId="372"/>
            <ac:graphicFrameMk id="10" creationId="{4EBECAB7-0917-499C-A5C2-C84876439347}"/>
          </ac:graphicFrameMkLst>
        </pc:graphicFrameChg>
        <pc:graphicFrameChg chg="del">
          <ac:chgData name="Davina Szilvasy" userId="59fb472d-eed4-4f11-9686-c2c8db02a2cd" providerId="ADAL" clId="{CC568B27-D4BB-4572-B33C-6240C983CCDB}" dt="2018-11-30T17:08:43.489" v="15" actId="478"/>
          <ac:graphicFrameMkLst>
            <pc:docMk/>
            <pc:sldMk cId="1902617850" sldId="372"/>
            <ac:graphicFrameMk id="20" creationId="{C9E26C8E-638F-47BA-AB15-48515BEC5548}"/>
          </ac:graphicFrameMkLst>
        </pc:graphicFrameChg>
      </pc:sldChg>
      <pc:sldChg chg="addSp delSp modSp">
        <pc:chgData name="Davina Szilvasy" userId="59fb472d-eed4-4f11-9686-c2c8db02a2cd" providerId="ADAL" clId="{CC568B27-D4BB-4572-B33C-6240C983CCDB}" dt="2018-11-30T17:19:11.024" v="126"/>
        <pc:sldMkLst>
          <pc:docMk/>
          <pc:sldMk cId="940440852" sldId="373"/>
        </pc:sldMkLst>
        <pc:spChg chg="mod">
          <ac:chgData name="Davina Szilvasy" userId="59fb472d-eed4-4f11-9686-c2c8db02a2cd" providerId="ADAL" clId="{CC568B27-D4BB-4572-B33C-6240C983CCDB}" dt="2018-11-30T17:01:46.831" v="0"/>
          <ac:spMkLst>
            <pc:docMk/>
            <pc:sldMk cId="940440852" sldId="373"/>
            <ac:spMk id="7" creationId="{B632E459-9B27-4467-B89C-78410207B713}"/>
          </ac:spMkLst>
        </pc:spChg>
        <pc:spChg chg="mod">
          <ac:chgData name="Davina Szilvasy" userId="59fb472d-eed4-4f11-9686-c2c8db02a2cd" providerId="ADAL" clId="{CC568B27-D4BB-4572-B33C-6240C983CCDB}" dt="2018-11-30T17:10:34.005" v="54" actId="120"/>
          <ac:spMkLst>
            <pc:docMk/>
            <pc:sldMk cId="940440852" sldId="373"/>
            <ac:spMk id="19" creationId="{5252A847-DE45-4FA3-A1F8-EEBEB845FF8E}"/>
          </ac:spMkLst>
        </pc:spChg>
        <pc:graphicFrameChg chg="add mod modGraphic">
          <ac:chgData name="Davina Szilvasy" userId="59fb472d-eed4-4f11-9686-c2c8db02a2cd" providerId="ADAL" clId="{CC568B27-D4BB-4572-B33C-6240C983CCDB}" dt="2018-11-30T17:19:11.024" v="126"/>
          <ac:graphicFrameMkLst>
            <pc:docMk/>
            <pc:sldMk cId="940440852" sldId="373"/>
            <ac:graphicFrameMk id="9" creationId="{9D2866CE-FAA6-4773-92B3-D40BBF246AE7}"/>
          </ac:graphicFrameMkLst>
        </pc:graphicFrameChg>
        <pc:graphicFrameChg chg="del">
          <ac:chgData name="Davina Szilvasy" userId="59fb472d-eed4-4f11-9686-c2c8db02a2cd" providerId="ADAL" clId="{CC568B27-D4BB-4572-B33C-6240C983CCDB}" dt="2018-11-30T17:10:08.164" v="29" actId="478"/>
          <ac:graphicFrameMkLst>
            <pc:docMk/>
            <pc:sldMk cId="940440852" sldId="373"/>
            <ac:graphicFrameMk id="10" creationId="{721E5567-81F0-42FF-AFE2-972E5683114B}"/>
          </ac:graphicFrameMkLst>
        </pc:graphicFrameChg>
      </pc:sldChg>
      <pc:sldChg chg="modSp">
        <pc:chgData name="Davina Szilvasy" userId="59fb472d-eed4-4f11-9686-c2c8db02a2cd" providerId="ADAL" clId="{CC568B27-D4BB-4572-B33C-6240C983CCDB}" dt="2018-11-30T17:11:18.366" v="72" actId="13219"/>
        <pc:sldMkLst>
          <pc:docMk/>
          <pc:sldMk cId="1930202535" sldId="374"/>
        </pc:sldMkLst>
        <pc:spChg chg="mod">
          <ac:chgData name="Davina Szilvasy" userId="59fb472d-eed4-4f11-9686-c2c8db02a2cd" providerId="ADAL" clId="{CC568B27-D4BB-4572-B33C-6240C983CCDB}" dt="2018-11-30T17:01:46.831" v="0"/>
          <ac:spMkLst>
            <pc:docMk/>
            <pc:sldMk cId="1930202535" sldId="374"/>
            <ac:spMk id="7" creationId="{B632E459-9B27-4467-B89C-78410207B713}"/>
          </ac:spMkLst>
        </pc:spChg>
        <pc:graphicFrameChg chg="modGraphic">
          <ac:chgData name="Davina Szilvasy" userId="59fb472d-eed4-4f11-9686-c2c8db02a2cd" providerId="ADAL" clId="{CC568B27-D4BB-4572-B33C-6240C983CCDB}" dt="2018-11-30T17:11:09.091" v="70" actId="13219"/>
          <ac:graphicFrameMkLst>
            <pc:docMk/>
            <pc:sldMk cId="1930202535" sldId="374"/>
            <ac:graphicFrameMk id="9" creationId="{5D3465E2-D3C5-4AA9-925B-37FEDAB7485B}"/>
          </ac:graphicFrameMkLst>
        </pc:graphicFrameChg>
        <pc:graphicFrameChg chg="modGraphic">
          <ac:chgData name="Davina Szilvasy" userId="59fb472d-eed4-4f11-9686-c2c8db02a2cd" providerId="ADAL" clId="{CC568B27-D4BB-4572-B33C-6240C983CCDB}" dt="2018-11-30T17:11:18.366" v="72" actId="13219"/>
          <ac:graphicFrameMkLst>
            <pc:docMk/>
            <pc:sldMk cId="1930202535" sldId="374"/>
            <ac:graphicFrameMk id="10" creationId="{8F21E86A-85AB-4289-8CC3-300FB0C85861}"/>
          </ac:graphicFrameMkLst>
        </pc:graphicFrameChg>
        <pc:graphicFrameChg chg="modGraphic">
          <ac:chgData name="Davina Szilvasy" userId="59fb472d-eed4-4f11-9686-c2c8db02a2cd" providerId="ADAL" clId="{CC568B27-D4BB-4572-B33C-6240C983CCDB}" dt="2018-11-30T17:11:13.935" v="71" actId="13219"/>
          <ac:graphicFrameMkLst>
            <pc:docMk/>
            <pc:sldMk cId="1930202535" sldId="374"/>
            <ac:graphicFrameMk id="12" creationId="{8763FB4E-3C02-4171-BAAD-3FA3C306E5A9}"/>
          </ac:graphicFrameMkLst>
        </pc:graphicFrameChg>
      </pc:sldChg>
      <pc:sldChg chg="addSp delSp modSp">
        <pc:chgData name="Davina Szilvasy" userId="59fb472d-eed4-4f11-9686-c2c8db02a2cd" providerId="ADAL" clId="{CC568B27-D4BB-4572-B33C-6240C983CCDB}" dt="2018-11-30T17:12:40.771" v="89" actId="13219"/>
        <pc:sldMkLst>
          <pc:docMk/>
          <pc:sldMk cId="621864473" sldId="375"/>
        </pc:sldMkLst>
        <pc:spChg chg="mod">
          <ac:chgData name="Davina Szilvasy" userId="59fb472d-eed4-4f11-9686-c2c8db02a2cd" providerId="ADAL" clId="{CC568B27-D4BB-4572-B33C-6240C983CCDB}" dt="2018-11-30T17:01:46.831" v="0"/>
          <ac:spMkLst>
            <pc:docMk/>
            <pc:sldMk cId="621864473" sldId="375"/>
            <ac:spMk id="7" creationId="{F2267ACB-233E-41BC-B01B-8F3DC45483E4}"/>
          </ac:spMkLst>
        </pc:spChg>
        <pc:spChg chg="mod">
          <ac:chgData name="Davina Szilvasy" userId="59fb472d-eed4-4f11-9686-c2c8db02a2cd" providerId="ADAL" clId="{CC568B27-D4BB-4572-B33C-6240C983CCDB}" dt="2018-11-30T17:12:18.781" v="88" actId="20577"/>
          <ac:spMkLst>
            <pc:docMk/>
            <pc:sldMk cId="621864473" sldId="375"/>
            <ac:spMk id="19" creationId="{5252A847-DE45-4FA3-A1F8-EEBEB845FF8E}"/>
          </ac:spMkLst>
        </pc:spChg>
        <pc:graphicFrameChg chg="add modGraphic">
          <ac:chgData name="Davina Szilvasy" userId="59fb472d-eed4-4f11-9686-c2c8db02a2cd" providerId="ADAL" clId="{CC568B27-D4BB-4572-B33C-6240C983CCDB}" dt="2018-11-30T17:12:40.771" v="89" actId="13219"/>
          <ac:graphicFrameMkLst>
            <pc:docMk/>
            <pc:sldMk cId="621864473" sldId="375"/>
            <ac:graphicFrameMk id="10" creationId="{BABCB3A8-99C0-44FA-9812-FB0E3F17FB5F}"/>
          </ac:graphicFrameMkLst>
        </pc:graphicFrameChg>
        <pc:graphicFrameChg chg="del">
          <ac:chgData name="Davina Szilvasy" userId="59fb472d-eed4-4f11-9686-c2c8db02a2cd" providerId="ADAL" clId="{CC568B27-D4BB-4572-B33C-6240C983CCDB}" dt="2018-11-30T17:11:44.739" v="77" actId="478"/>
          <ac:graphicFrameMkLst>
            <pc:docMk/>
            <pc:sldMk cId="621864473" sldId="375"/>
            <ac:graphicFrameMk id="11" creationId="{C14BBF57-CB41-43D7-8C2B-469D02E6D6D6}"/>
          </ac:graphicFrameMkLst>
        </pc:graphicFrameChg>
      </pc:sldChg>
      <pc:sldChg chg="addSp delSp modSp">
        <pc:chgData name="Davina Szilvasy" userId="59fb472d-eed4-4f11-9686-c2c8db02a2cd" providerId="ADAL" clId="{CC568B27-D4BB-4572-B33C-6240C983CCDB}" dt="2018-12-03T08:46:27.970" v="150" actId="242"/>
        <pc:sldMkLst>
          <pc:docMk/>
          <pc:sldMk cId="3759044157" sldId="376"/>
        </pc:sldMkLst>
        <pc:spChg chg="mod">
          <ac:chgData name="Davina Szilvasy" userId="59fb472d-eed4-4f11-9686-c2c8db02a2cd" providerId="ADAL" clId="{CC568B27-D4BB-4572-B33C-6240C983CCDB}" dt="2018-11-30T17:01:46.831" v="0"/>
          <ac:spMkLst>
            <pc:docMk/>
            <pc:sldMk cId="3759044157" sldId="376"/>
            <ac:spMk id="7" creationId="{F2267ACB-233E-41BC-B01B-8F3DC45483E4}"/>
          </ac:spMkLst>
        </pc:spChg>
        <pc:graphicFrameChg chg="add mod modGraphic">
          <ac:chgData name="Davina Szilvasy" userId="59fb472d-eed4-4f11-9686-c2c8db02a2cd" providerId="ADAL" clId="{CC568B27-D4BB-4572-B33C-6240C983CCDB}" dt="2018-12-03T08:46:27.970" v="150" actId="242"/>
          <ac:graphicFrameMkLst>
            <pc:docMk/>
            <pc:sldMk cId="3759044157" sldId="376"/>
            <ac:graphicFrameMk id="10" creationId="{56F51301-8BD9-4660-8F25-F6D78794A8D3}"/>
          </ac:graphicFrameMkLst>
        </pc:graphicFrameChg>
        <pc:graphicFrameChg chg="del">
          <ac:chgData name="Davina Szilvasy" userId="59fb472d-eed4-4f11-9686-c2c8db02a2cd" providerId="ADAL" clId="{CC568B27-D4BB-4572-B33C-6240C983CCDB}" dt="2018-11-30T17:12:51.629" v="91" actId="478"/>
          <ac:graphicFrameMkLst>
            <pc:docMk/>
            <pc:sldMk cId="3759044157" sldId="376"/>
            <ac:graphicFrameMk id="11" creationId="{C14BBF57-CB41-43D7-8C2B-469D02E6D6D6}"/>
          </ac:graphicFrameMkLst>
        </pc:graphicFrameChg>
        <pc:picChg chg="add del">
          <ac:chgData name="Davina Szilvasy" userId="59fb472d-eed4-4f11-9686-c2c8db02a2cd" providerId="ADAL" clId="{CC568B27-D4BB-4572-B33C-6240C983CCDB}" dt="2018-11-30T17:12:54.616" v="93" actId="478"/>
          <ac:picMkLst>
            <pc:docMk/>
            <pc:sldMk cId="3759044157" sldId="376"/>
            <ac:picMk id="2" creationId="{81D06F44-1C00-4277-93E6-B2D42EFF623A}"/>
          </ac:picMkLst>
        </pc:picChg>
      </pc:sldChg>
      <pc:sldChg chg="modSp">
        <pc:chgData name="Davina Szilvasy" userId="59fb472d-eed4-4f11-9686-c2c8db02a2cd" providerId="ADAL" clId="{CC568B27-D4BB-4572-B33C-6240C983CCDB}" dt="2018-11-30T17:13:44.665" v="105" actId="13219"/>
        <pc:sldMkLst>
          <pc:docMk/>
          <pc:sldMk cId="1834266634" sldId="377"/>
        </pc:sldMkLst>
        <pc:spChg chg="mod">
          <ac:chgData name="Davina Szilvasy" userId="59fb472d-eed4-4f11-9686-c2c8db02a2cd" providerId="ADAL" clId="{CC568B27-D4BB-4572-B33C-6240C983CCDB}" dt="2018-11-30T17:01:46.831" v="0"/>
          <ac:spMkLst>
            <pc:docMk/>
            <pc:sldMk cId="1834266634" sldId="377"/>
            <ac:spMk id="7" creationId="{84B107DC-B90C-4A45-B422-BA8DE29C2552}"/>
          </ac:spMkLst>
        </pc:spChg>
        <pc:graphicFrameChg chg="modGraphic">
          <ac:chgData name="Davina Szilvasy" userId="59fb472d-eed4-4f11-9686-c2c8db02a2cd" providerId="ADAL" clId="{CC568B27-D4BB-4572-B33C-6240C983CCDB}" dt="2018-11-30T17:13:22.967" v="97" actId="13219"/>
          <ac:graphicFrameMkLst>
            <pc:docMk/>
            <pc:sldMk cId="1834266634" sldId="377"/>
            <ac:graphicFrameMk id="11" creationId="{87BC3B95-D65F-47B5-ADC9-DED93FD78CD0}"/>
          </ac:graphicFrameMkLst>
        </pc:graphicFrameChg>
        <pc:graphicFrameChg chg="modGraphic">
          <ac:chgData name="Davina Szilvasy" userId="59fb472d-eed4-4f11-9686-c2c8db02a2cd" providerId="ADAL" clId="{CC568B27-D4BB-4572-B33C-6240C983CCDB}" dt="2018-11-30T17:13:28.374" v="99" actId="13219"/>
          <ac:graphicFrameMkLst>
            <pc:docMk/>
            <pc:sldMk cId="1834266634" sldId="377"/>
            <ac:graphicFrameMk id="12" creationId="{2CA49D3F-28F7-4BE4-8BB6-AB4592A16149}"/>
          </ac:graphicFrameMkLst>
        </pc:graphicFrameChg>
        <pc:graphicFrameChg chg="modGraphic">
          <ac:chgData name="Davina Szilvasy" userId="59fb472d-eed4-4f11-9686-c2c8db02a2cd" providerId="ADAL" clId="{CC568B27-D4BB-4572-B33C-6240C983CCDB}" dt="2018-11-30T17:13:37.980" v="103" actId="13219"/>
          <ac:graphicFrameMkLst>
            <pc:docMk/>
            <pc:sldMk cId="1834266634" sldId="377"/>
            <ac:graphicFrameMk id="14" creationId="{6447ACB5-99CD-44AC-B472-100DCFB439C5}"/>
          </ac:graphicFrameMkLst>
        </pc:graphicFrameChg>
        <pc:graphicFrameChg chg="modGraphic">
          <ac:chgData name="Davina Szilvasy" userId="59fb472d-eed4-4f11-9686-c2c8db02a2cd" providerId="ADAL" clId="{CC568B27-D4BB-4572-B33C-6240C983CCDB}" dt="2018-11-30T17:13:44.665" v="105" actId="13219"/>
          <ac:graphicFrameMkLst>
            <pc:docMk/>
            <pc:sldMk cId="1834266634" sldId="377"/>
            <ac:graphicFrameMk id="15" creationId="{C3E597C9-7412-4309-A59D-FE0B7A8CC1BB}"/>
          </ac:graphicFrameMkLst>
        </pc:graphicFrameChg>
      </pc:sldChg>
      <pc:sldChg chg="modSp">
        <pc:chgData name="Davina Szilvasy" userId="59fb472d-eed4-4f11-9686-c2c8db02a2cd" providerId="ADAL" clId="{CC568B27-D4BB-4572-B33C-6240C983CCDB}" dt="2018-11-30T17:01:46.831" v="0"/>
        <pc:sldMkLst>
          <pc:docMk/>
          <pc:sldMk cId="4145394303" sldId="378"/>
        </pc:sldMkLst>
        <pc:spChg chg="mod">
          <ac:chgData name="Davina Szilvasy" userId="59fb472d-eed4-4f11-9686-c2c8db02a2cd" providerId="ADAL" clId="{CC568B27-D4BB-4572-B33C-6240C983CCDB}" dt="2018-11-30T17:01:46.831" v="0"/>
          <ac:spMkLst>
            <pc:docMk/>
            <pc:sldMk cId="4145394303" sldId="378"/>
            <ac:spMk id="7" creationId="{84B107DC-B90C-4A45-B422-BA8DE29C2552}"/>
          </ac:spMkLst>
        </pc:spChg>
      </pc:sldChg>
      <pc:sldChg chg="modSp">
        <pc:chgData name="Davina Szilvasy" userId="59fb472d-eed4-4f11-9686-c2c8db02a2cd" providerId="ADAL" clId="{CC568B27-D4BB-4572-B33C-6240C983CCDB}" dt="2018-11-30T17:18:48.347" v="123"/>
        <pc:sldMkLst>
          <pc:docMk/>
          <pc:sldMk cId="259228993" sldId="379"/>
        </pc:sldMkLst>
        <pc:spChg chg="mod">
          <ac:chgData name="Davina Szilvasy" userId="59fb472d-eed4-4f11-9686-c2c8db02a2cd" providerId="ADAL" clId="{CC568B27-D4BB-4572-B33C-6240C983CCDB}" dt="2018-11-30T17:01:46.831" v="0"/>
          <ac:spMkLst>
            <pc:docMk/>
            <pc:sldMk cId="259228993" sldId="379"/>
            <ac:spMk id="7" creationId="{84B107DC-B90C-4A45-B422-BA8DE29C2552}"/>
          </ac:spMkLst>
        </pc:spChg>
        <pc:graphicFrameChg chg="mod">
          <ac:chgData name="Davina Szilvasy" userId="59fb472d-eed4-4f11-9686-c2c8db02a2cd" providerId="ADAL" clId="{CC568B27-D4BB-4572-B33C-6240C983CCDB}" dt="2018-11-30T17:18:48.347" v="123"/>
          <ac:graphicFrameMkLst>
            <pc:docMk/>
            <pc:sldMk cId="259228993" sldId="379"/>
            <ac:graphicFrameMk id="17" creationId="{7F334F61-E9AF-4014-A88C-BA1A70C97453}"/>
          </ac:graphicFrameMkLst>
        </pc:graphicFrameChg>
      </pc:sldChg>
      <pc:sldChg chg="modSp add">
        <pc:chgData name="Davina Szilvasy" userId="59fb472d-eed4-4f11-9686-c2c8db02a2cd" providerId="ADAL" clId="{CC568B27-D4BB-4572-B33C-6240C983CCDB}" dt="2018-11-30T17:14:28.028" v="112"/>
        <pc:sldMkLst>
          <pc:docMk/>
          <pc:sldMk cId="1136763903" sldId="380"/>
        </pc:sldMkLst>
        <pc:graphicFrameChg chg="mod modGraphic">
          <ac:chgData name="Davina Szilvasy" userId="59fb472d-eed4-4f11-9686-c2c8db02a2cd" providerId="ADAL" clId="{CC568B27-D4BB-4572-B33C-6240C983CCDB}" dt="2018-11-30T17:14:28.028" v="112"/>
          <ac:graphicFrameMkLst>
            <pc:docMk/>
            <pc:sldMk cId="1136763903" sldId="380"/>
            <ac:graphicFrameMk id="13" creationId="{2F34AD5C-CC6E-4213-AAB5-D6D9612C7C6C}"/>
          </ac:graphicFrameMkLst>
        </pc:graphicFrameChg>
        <pc:graphicFrameChg chg="mod modGraphic">
          <ac:chgData name="Davina Szilvasy" userId="59fb472d-eed4-4f11-9686-c2c8db02a2cd" providerId="ADAL" clId="{CC568B27-D4BB-4572-B33C-6240C983CCDB}" dt="2018-11-30T17:14:25.908" v="111" actId="572"/>
          <ac:graphicFrameMkLst>
            <pc:docMk/>
            <pc:sldMk cId="1136763903" sldId="380"/>
            <ac:graphicFrameMk id="16" creationId="{C43975D0-DF10-4EF3-A969-14D14046CD4E}"/>
          </ac:graphicFrameMkLst>
        </pc:graphicFrameChg>
      </pc:sldChg>
    </pc:docChg>
  </pc:docChgLst>
  <pc:docChgLst>
    <pc:chgData name="Victoria Worthington" userId="3602fdab-493b-4fe0-87da-353562330a36" providerId="ADAL" clId="{2E423DAF-94F0-4859-AB15-8864D1E89B5A}"/>
    <pc:docChg chg="modSld">
      <pc:chgData name="Victoria Worthington" userId="3602fdab-493b-4fe0-87da-353562330a36" providerId="ADAL" clId="{2E423DAF-94F0-4859-AB15-8864D1E89B5A}" dt="2019-01-09T17:07:15.607" v="3"/>
      <pc:docMkLst>
        <pc:docMk/>
      </pc:docMkLst>
      <pc:sldChg chg="modSp">
        <pc:chgData name="Victoria Worthington" userId="3602fdab-493b-4fe0-87da-353562330a36" providerId="ADAL" clId="{2E423DAF-94F0-4859-AB15-8864D1E89B5A}" dt="2019-01-09T17:07:15.607" v="3"/>
        <pc:sldMkLst>
          <pc:docMk/>
          <pc:sldMk cId="2637481266" sldId="256"/>
        </pc:sldMkLst>
        <pc:spChg chg="mod">
          <ac:chgData name="Victoria Worthington" userId="3602fdab-493b-4fe0-87da-353562330a36" providerId="ADAL" clId="{2E423DAF-94F0-4859-AB15-8864D1E89B5A}" dt="2019-01-09T17:07:15.607" v="3"/>
          <ac:spMkLst>
            <pc:docMk/>
            <pc:sldMk cId="2637481266" sldId="256"/>
            <ac:spMk id="19" creationId="{5252A847-DE45-4FA3-A1F8-EEBEB845FF8E}"/>
          </ac:spMkLst>
        </pc:spChg>
      </pc:sldChg>
    </pc:docChg>
  </pc:docChgLst>
  <pc:docChgLst>
    <pc:chgData name="Elise Schapira" userId="922153a7-3d05-4828-9103-57c0b5334c47" providerId="ADAL" clId="{28EB67C2-67DF-4939-8C54-3CD1A18877BE}"/>
    <pc:docChg chg="undo custSel addSld delSld modSld sldOrd addMainMaster">
      <pc:chgData name="Elise Schapira" userId="922153a7-3d05-4828-9103-57c0b5334c47" providerId="ADAL" clId="{28EB67C2-67DF-4939-8C54-3CD1A18877BE}" dt="2020-01-21T14:39:43.223" v="2740"/>
      <pc:docMkLst>
        <pc:docMk/>
      </pc:docMkLst>
      <pc:sldChg chg="modSp">
        <pc:chgData name="Elise Schapira" userId="922153a7-3d05-4828-9103-57c0b5334c47" providerId="ADAL" clId="{28EB67C2-67DF-4939-8C54-3CD1A18877BE}" dt="2020-01-21T14:26:36.382" v="2402" actId="20577"/>
        <pc:sldMkLst>
          <pc:docMk/>
          <pc:sldMk cId="2637481266" sldId="256"/>
        </pc:sldMkLst>
        <pc:spChg chg="mod">
          <ac:chgData name="Elise Schapira" userId="922153a7-3d05-4828-9103-57c0b5334c47" providerId="ADAL" clId="{28EB67C2-67DF-4939-8C54-3CD1A18877BE}" dt="2020-01-21T14:26:36.382" v="2402" actId="20577"/>
          <ac:spMkLst>
            <pc:docMk/>
            <pc:sldMk cId="2637481266" sldId="256"/>
            <ac:spMk id="19" creationId="{5252A847-DE45-4FA3-A1F8-EEBEB845FF8E}"/>
          </ac:spMkLst>
        </pc:spChg>
      </pc:sldChg>
      <pc:sldChg chg="addSp delSp modSp">
        <pc:chgData name="Elise Schapira" userId="922153a7-3d05-4828-9103-57c0b5334c47" providerId="ADAL" clId="{28EB67C2-67DF-4939-8C54-3CD1A18877BE}" dt="2020-01-20T16:02:50.556" v="907" actId="478"/>
        <pc:sldMkLst>
          <pc:docMk/>
          <pc:sldMk cId="36917022" sldId="360"/>
        </pc:sldMkLst>
        <pc:spChg chg="mod">
          <ac:chgData name="Elise Schapira" userId="922153a7-3d05-4828-9103-57c0b5334c47" providerId="ADAL" clId="{28EB67C2-67DF-4939-8C54-3CD1A18877BE}" dt="2020-01-20T15:48:17.065" v="598" actId="20577"/>
          <ac:spMkLst>
            <pc:docMk/>
            <pc:sldMk cId="36917022" sldId="360"/>
            <ac:spMk id="19" creationId="{5252A847-DE45-4FA3-A1F8-EEBEB845FF8E}"/>
          </ac:spMkLst>
        </pc:spChg>
        <pc:graphicFrameChg chg="del mod">
          <ac:chgData name="Elise Schapira" userId="922153a7-3d05-4828-9103-57c0b5334c47" providerId="ADAL" clId="{28EB67C2-67DF-4939-8C54-3CD1A18877BE}" dt="2020-01-20T15:47:46.122" v="530" actId="478"/>
          <ac:graphicFrameMkLst>
            <pc:docMk/>
            <pc:sldMk cId="36917022" sldId="360"/>
            <ac:graphicFrameMk id="9" creationId="{330ECF2B-42B5-4430-BB19-7289AF3484AB}"/>
          </ac:graphicFrameMkLst>
        </pc:graphicFrameChg>
        <pc:graphicFrameChg chg="del mod">
          <ac:chgData name="Elise Schapira" userId="922153a7-3d05-4828-9103-57c0b5334c47" providerId="ADAL" clId="{28EB67C2-67DF-4939-8C54-3CD1A18877BE}" dt="2020-01-20T15:50:32.905" v="635" actId="478"/>
          <ac:graphicFrameMkLst>
            <pc:docMk/>
            <pc:sldMk cId="36917022" sldId="360"/>
            <ac:graphicFrameMk id="11" creationId="{72B1E220-1E1C-4296-9ED3-8491A8B2F918}"/>
          </ac:graphicFrameMkLst>
        </pc:graphicFrameChg>
        <pc:graphicFrameChg chg="del">
          <ac:chgData name="Elise Schapira" userId="922153a7-3d05-4828-9103-57c0b5334c47" providerId="ADAL" clId="{28EB67C2-67DF-4939-8C54-3CD1A18877BE}" dt="2020-01-20T15:47:46.122" v="530" actId="478"/>
          <ac:graphicFrameMkLst>
            <pc:docMk/>
            <pc:sldMk cId="36917022" sldId="360"/>
            <ac:graphicFrameMk id="12" creationId="{A581AC75-CCD9-43E5-8D03-FBB7BB8613FB}"/>
          </ac:graphicFrameMkLst>
        </pc:graphicFrameChg>
        <pc:graphicFrameChg chg="add mod modGraphic">
          <ac:chgData name="Elise Schapira" userId="922153a7-3d05-4828-9103-57c0b5334c47" providerId="ADAL" clId="{28EB67C2-67DF-4939-8C54-3CD1A18877BE}" dt="2020-01-20T15:58:11.632" v="788" actId="207"/>
          <ac:graphicFrameMkLst>
            <pc:docMk/>
            <pc:sldMk cId="36917022" sldId="360"/>
            <ac:graphicFrameMk id="13" creationId="{436A6620-8908-4741-A846-E8FE464CAD49}"/>
          </ac:graphicFrameMkLst>
        </pc:graphicFrameChg>
        <pc:graphicFrameChg chg="add mod modGraphic">
          <ac:chgData name="Elise Schapira" userId="922153a7-3d05-4828-9103-57c0b5334c47" providerId="ADAL" clId="{28EB67C2-67DF-4939-8C54-3CD1A18877BE}" dt="2020-01-20T15:49:58.403" v="607" actId="207"/>
          <ac:graphicFrameMkLst>
            <pc:docMk/>
            <pc:sldMk cId="36917022" sldId="360"/>
            <ac:graphicFrameMk id="14" creationId="{A737A8B4-E10A-4A95-980E-E383EAB67768}"/>
          </ac:graphicFrameMkLst>
        </pc:graphicFrameChg>
        <pc:graphicFrameChg chg="add mod modGraphic">
          <ac:chgData name="Elise Schapira" userId="922153a7-3d05-4828-9103-57c0b5334c47" providerId="ADAL" clId="{28EB67C2-67DF-4939-8C54-3CD1A18877BE}" dt="2020-01-20T15:50:02.910" v="608" actId="207"/>
          <ac:graphicFrameMkLst>
            <pc:docMk/>
            <pc:sldMk cId="36917022" sldId="360"/>
            <ac:graphicFrameMk id="15" creationId="{A14A462B-2561-412B-AEA8-E065207545C7}"/>
          </ac:graphicFrameMkLst>
        </pc:graphicFrameChg>
        <pc:picChg chg="add del mod">
          <ac:chgData name="Elise Schapira" userId="922153a7-3d05-4828-9103-57c0b5334c47" providerId="ADAL" clId="{28EB67C2-67DF-4939-8C54-3CD1A18877BE}" dt="2020-01-20T16:02:50.556" v="907" actId="478"/>
          <ac:picMkLst>
            <pc:docMk/>
            <pc:sldMk cId="36917022" sldId="360"/>
            <ac:picMk id="2" creationId="{8300C499-4162-47BC-9F1F-02EBDF1D430C}"/>
          </ac:picMkLst>
        </pc:picChg>
      </pc:sldChg>
      <pc:sldChg chg="del">
        <pc:chgData name="Elise Schapira" userId="922153a7-3d05-4828-9103-57c0b5334c47" providerId="ADAL" clId="{28EB67C2-67DF-4939-8C54-3CD1A18877BE}" dt="2020-01-20T16:36:37.608" v="2369" actId="47"/>
        <pc:sldMkLst>
          <pc:docMk/>
          <pc:sldMk cId="1669721746" sldId="365"/>
        </pc:sldMkLst>
      </pc:sldChg>
      <pc:sldChg chg="addSp delSp modSp">
        <pc:chgData name="Elise Schapira" userId="922153a7-3d05-4828-9103-57c0b5334c47" providerId="ADAL" clId="{28EB67C2-67DF-4939-8C54-3CD1A18877BE}" dt="2020-01-21T14:27:22.132" v="2408" actId="798"/>
        <pc:sldMkLst>
          <pc:docMk/>
          <pc:sldMk cId="2200967238" sldId="367"/>
        </pc:sldMkLst>
        <pc:spChg chg="mod">
          <ac:chgData name="Elise Schapira" userId="922153a7-3d05-4828-9103-57c0b5334c47" providerId="ADAL" clId="{28EB67C2-67DF-4939-8C54-3CD1A18877BE}" dt="2020-01-20T16:30:59.809" v="2090" actId="20577"/>
          <ac:spMkLst>
            <pc:docMk/>
            <pc:sldMk cId="2200967238" sldId="367"/>
            <ac:spMk id="19" creationId="{5252A847-DE45-4FA3-A1F8-EEBEB845FF8E}"/>
          </ac:spMkLst>
        </pc:spChg>
        <pc:graphicFrameChg chg="add mod modGraphic">
          <ac:chgData name="Elise Schapira" userId="922153a7-3d05-4828-9103-57c0b5334c47" providerId="ADAL" clId="{28EB67C2-67DF-4939-8C54-3CD1A18877BE}" dt="2020-01-21T14:27:05.612" v="2404" actId="798"/>
          <ac:graphicFrameMkLst>
            <pc:docMk/>
            <pc:sldMk cId="2200967238" sldId="367"/>
            <ac:graphicFrameMk id="2" creationId="{8F7A3437-CDF0-40D8-9CFC-4ADB2BF97CBC}"/>
          </ac:graphicFrameMkLst>
        </pc:graphicFrameChg>
        <pc:graphicFrameChg chg="del">
          <ac:chgData name="Elise Schapira" userId="922153a7-3d05-4828-9103-57c0b5334c47" providerId="ADAL" clId="{28EB67C2-67DF-4939-8C54-3CD1A18877BE}" dt="2020-01-20T16:25:28.524" v="2015" actId="478"/>
          <ac:graphicFrameMkLst>
            <pc:docMk/>
            <pc:sldMk cId="2200967238" sldId="367"/>
            <ac:graphicFrameMk id="6" creationId="{7790409A-5EEF-409D-A542-736C8FFC6BDE}"/>
          </ac:graphicFrameMkLst>
        </pc:graphicFrameChg>
        <pc:graphicFrameChg chg="del">
          <ac:chgData name="Elise Schapira" userId="922153a7-3d05-4828-9103-57c0b5334c47" providerId="ADAL" clId="{28EB67C2-67DF-4939-8C54-3CD1A18877BE}" dt="2020-01-20T16:25:28.524" v="2015" actId="478"/>
          <ac:graphicFrameMkLst>
            <pc:docMk/>
            <pc:sldMk cId="2200967238" sldId="367"/>
            <ac:graphicFrameMk id="9" creationId="{FB4C0050-26BD-4D56-AA91-CD1C3139ABA3}"/>
          </ac:graphicFrameMkLst>
        </pc:graphicFrameChg>
        <pc:graphicFrameChg chg="del">
          <ac:chgData name="Elise Schapira" userId="922153a7-3d05-4828-9103-57c0b5334c47" providerId="ADAL" clId="{28EB67C2-67DF-4939-8C54-3CD1A18877BE}" dt="2020-01-20T16:25:28.524" v="2015" actId="478"/>
          <ac:graphicFrameMkLst>
            <pc:docMk/>
            <pc:sldMk cId="2200967238" sldId="367"/>
            <ac:graphicFrameMk id="10" creationId="{7E8ADE8B-0C24-4C77-AB30-27B73737FEE3}"/>
          </ac:graphicFrameMkLst>
        </pc:graphicFrameChg>
        <pc:graphicFrameChg chg="del">
          <ac:chgData name="Elise Schapira" userId="922153a7-3d05-4828-9103-57c0b5334c47" providerId="ADAL" clId="{28EB67C2-67DF-4939-8C54-3CD1A18877BE}" dt="2020-01-20T16:25:28.524" v="2015" actId="478"/>
          <ac:graphicFrameMkLst>
            <pc:docMk/>
            <pc:sldMk cId="2200967238" sldId="367"/>
            <ac:graphicFrameMk id="11" creationId="{B97B3461-C3C8-4CC9-83BF-02CBFE0C0881}"/>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2" creationId="{4EC04E44-579A-4E04-80E9-1D6DC0769784}"/>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3" creationId="{507D0187-7CE0-455B-9621-6486DFBE12F5}"/>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4" creationId="{F5E73E51-83EC-4202-A54C-CB0ECAE53E07}"/>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5" creationId="{70D32552-0E7B-4708-B396-5C190A4A488D}"/>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6" creationId="{9D7A3036-B9BC-4FAC-B6B6-EB9812DC49B3}"/>
          </ac:graphicFrameMkLst>
        </pc:graphicFrameChg>
        <pc:graphicFrameChg chg="del">
          <ac:chgData name="Elise Schapira" userId="922153a7-3d05-4828-9103-57c0b5334c47" providerId="ADAL" clId="{28EB67C2-67DF-4939-8C54-3CD1A18877BE}" dt="2020-01-20T16:25:26.085" v="2014" actId="478"/>
          <ac:graphicFrameMkLst>
            <pc:docMk/>
            <pc:sldMk cId="2200967238" sldId="367"/>
            <ac:graphicFrameMk id="17" creationId="{864F3B70-AC5C-413E-827F-0751A51EF783}"/>
          </ac:graphicFrameMkLst>
        </pc:graphicFrameChg>
        <pc:graphicFrameChg chg="add mod modGraphic">
          <ac:chgData name="Elise Schapira" userId="922153a7-3d05-4828-9103-57c0b5334c47" providerId="ADAL" clId="{28EB67C2-67DF-4939-8C54-3CD1A18877BE}" dt="2020-01-21T14:27:14.604" v="2406" actId="798"/>
          <ac:graphicFrameMkLst>
            <pc:docMk/>
            <pc:sldMk cId="2200967238" sldId="367"/>
            <ac:graphicFrameMk id="20" creationId="{35E4AE79-7B37-48DF-B9D1-F9920E0F6316}"/>
          </ac:graphicFrameMkLst>
        </pc:graphicFrameChg>
        <pc:graphicFrameChg chg="add mod modGraphic">
          <ac:chgData name="Elise Schapira" userId="922153a7-3d05-4828-9103-57c0b5334c47" providerId="ADAL" clId="{28EB67C2-67DF-4939-8C54-3CD1A18877BE}" dt="2020-01-21T14:27:22.132" v="2408" actId="798"/>
          <ac:graphicFrameMkLst>
            <pc:docMk/>
            <pc:sldMk cId="2200967238" sldId="367"/>
            <ac:graphicFrameMk id="21" creationId="{E0527753-3243-4091-9727-FC78D420AED5}"/>
          </ac:graphicFrameMkLst>
        </pc:graphicFrameChg>
      </pc:sldChg>
      <pc:sldChg chg="addSp delSp modSp ord">
        <pc:chgData name="Elise Schapira" userId="922153a7-3d05-4828-9103-57c0b5334c47" providerId="ADAL" clId="{28EB67C2-67DF-4939-8C54-3CD1A18877BE}" dt="2020-01-20T16:02:54.386" v="909" actId="478"/>
        <pc:sldMkLst>
          <pc:docMk/>
          <pc:sldMk cId="2639021317" sldId="368"/>
        </pc:sldMkLst>
        <pc:spChg chg="del mod">
          <ac:chgData name="Elise Schapira" userId="922153a7-3d05-4828-9103-57c0b5334c47" providerId="ADAL" clId="{28EB67C2-67DF-4939-8C54-3CD1A18877BE}" dt="2020-01-20T15:41:42.436" v="138" actId="478"/>
          <ac:spMkLst>
            <pc:docMk/>
            <pc:sldMk cId="2639021317" sldId="368"/>
            <ac:spMk id="2" creationId="{3F1E6197-33C3-47E4-86D0-9F517DA5E59F}"/>
          </ac:spMkLst>
        </pc:spChg>
        <pc:spChg chg="add mod topLvl">
          <ac:chgData name="Elise Schapira" userId="922153a7-3d05-4828-9103-57c0b5334c47" providerId="ADAL" clId="{28EB67C2-67DF-4939-8C54-3CD1A18877BE}" dt="2020-01-20T15:44:20.357" v="399" actId="12789"/>
          <ac:spMkLst>
            <pc:docMk/>
            <pc:sldMk cId="2639021317" sldId="368"/>
            <ac:spMk id="5" creationId="{A8F91327-90FB-46AA-9FDE-4B74C24B5067}"/>
          </ac:spMkLst>
        </pc:spChg>
        <pc:spChg chg="add mod topLvl">
          <ac:chgData name="Elise Schapira" userId="922153a7-3d05-4828-9103-57c0b5334c47" providerId="ADAL" clId="{28EB67C2-67DF-4939-8C54-3CD1A18877BE}" dt="2020-01-20T15:44:46.736" v="487" actId="12788"/>
          <ac:spMkLst>
            <pc:docMk/>
            <pc:sldMk cId="2639021317" sldId="368"/>
            <ac:spMk id="15" creationId="{36B5BCFA-E749-447D-9A0A-D0FE683C5918}"/>
          </ac:spMkLst>
        </pc:spChg>
        <pc:spChg chg="add mod topLvl">
          <ac:chgData name="Elise Schapira" userId="922153a7-3d05-4828-9103-57c0b5334c47" providerId="ADAL" clId="{28EB67C2-67DF-4939-8C54-3CD1A18877BE}" dt="2020-01-20T15:44:53.632" v="488" actId="12788"/>
          <ac:spMkLst>
            <pc:docMk/>
            <pc:sldMk cId="2639021317" sldId="368"/>
            <ac:spMk id="16" creationId="{A23F2DCD-8286-4052-B714-5174DA73712B}"/>
          </ac:spMkLst>
        </pc:spChg>
        <pc:spChg chg="mod">
          <ac:chgData name="Elise Schapira" userId="922153a7-3d05-4828-9103-57c0b5334c47" providerId="ADAL" clId="{28EB67C2-67DF-4939-8C54-3CD1A18877BE}" dt="2020-01-20T15:39:12.087" v="11" actId="20577"/>
          <ac:spMkLst>
            <pc:docMk/>
            <pc:sldMk cId="2639021317" sldId="368"/>
            <ac:spMk id="19" creationId="{5252A847-DE45-4FA3-A1F8-EEBEB845FF8E}"/>
          </ac:spMkLst>
        </pc:spChg>
        <pc:grpChg chg="add del mod">
          <ac:chgData name="Elise Schapira" userId="922153a7-3d05-4828-9103-57c0b5334c47" providerId="ADAL" clId="{28EB67C2-67DF-4939-8C54-3CD1A18877BE}" dt="2020-01-20T15:44:10.452" v="397" actId="165"/>
          <ac:grpSpMkLst>
            <pc:docMk/>
            <pc:sldMk cId="2639021317" sldId="368"/>
            <ac:grpSpMk id="6" creationId="{5187DAED-DBCC-4163-93BE-6E6BB3EBE193}"/>
          </ac:grpSpMkLst>
        </pc:grpChg>
        <pc:graphicFrameChg chg="add mod modGraphic">
          <ac:chgData name="Elise Schapira" userId="922153a7-3d05-4828-9103-57c0b5334c47" providerId="ADAL" clId="{28EB67C2-67DF-4939-8C54-3CD1A18877BE}" dt="2020-01-20T15:41:24.984" v="136" actId="207"/>
          <ac:graphicFrameMkLst>
            <pc:docMk/>
            <pc:sldMk cId="2639021317" sldId="368"/>
            <ac:graphicFrameMk id="3" creationId="{215921BD-D670-48DF-A17A-1633D56E5EAF}"/>
          </ac:graphicFrameMkLst>
        </pc:graphicFrameChg>
        <pc:graphicFrameChg chg="add mod modGraphic">
          <ac:chgData name="Elise Schapira" userId="922153a7-3d05-4828-9103-57c0b5334c47" providerId="ADAL" clId="{28EB67C2-67DF-4939-8C54-3CD1A18877BE}" dt="2020-01-20T15:41:27.813" v="137" actId="207"/>
          <ac:graphicFrameMkLst>
            <pc:docMk/>
            <pc:sldMk cId="2639021317" sldId="368"/>
            <ac:graphicFrameMk id="13" creationId="{F93C8E78-5B2F-45A0-80E3-FF5917AB89D6}"/>
          </ac:graphicFrameMkLst>
        </pc:graphicFrameChg>
        <pc:graphicFrameChg chg="del mod">
          <ac:chgData name="Elise Schapira" userId="922153a7-3d05-4828-9103-57c0b5334c47" providerId="ADAL" clId="{28EB67C2-67DF-4939-8C54-3CD1A18877BE}" dt="2020-01-20T15:41:42.436" v="138" actId="478"/>
          <ac:graphicFrameMkLst>
            <pc:docMk/>
            <pc:sldMk cId="2639021317" sldId="368"/>
            <ac:graphicFrameMk id="14" creationId="{E3DBBF6E-E659-42A8-B9C0-2FE96EDBCB05}"/>
          </ac:graphicFrameMkLst>
        </pc:graphicFrameChg>
        <pc:graphicFrameChg chg="del mod">
          <ac:chgData name="Elise Schapira" userId="922153a7-3d05-4828-9103-57c0b5334c47" providerId="ADAL" clId="{28EB67C2-67DF-4939-8C54-3CD1A18877BE}" dt="2020-01-20T15:41:42.436" v="138" actId="478"/>
          <ac:graphicFrameMkLst>
            <pc:docMk/>
            <pc:sldMk cId="2639021317" sldId="368"/>
            <ac:graphicFrameMk id="17" creationId="{08965C3A-D01A-49C3-9D70-A14F9EB1713C}"/>
          </ac:graphicFrameMkLst>
        </pc:graphicFrameChg>
        <pc:graphicFrameChg chg="del mod">
          <ac:chgData name="Elise Schapira" userId="922153a7-3d05-4828-9103-57c0b5334c47" providerId="ADAL" clId="{28EB67C2-67DF-4939-8C54-3CD1A18877BE}" dt="2020-01-20T15:46:19.424" v="514" actId="478"/>
          <ac:graphicFrameMkLst>
            <pc:docMk/>
            <pc:sldMk cId="2639021317" sldId="368"/>
            <ac:graphicFrameMk id="20" creationId="{C9E26C8E-638F-47BA-AB15-48515BEC5548}"/>
          </ac:graphicFrameMkLst>
        </pc:graphicFrameChg>
        <pc:graphicFrameChg chg="add mod modGraphic">
          <ac:chgData name="Elise Schapira" userId="922153a7-3d05-4828-9103-57c0b5334c47" providerId="ADAL" clId="{28EB67C2-67DF-4939-8C54-3CD1A18877BE}" dt="2020-01-20T15:46:05.563" v="511" actId="122"/>
          <ac:graphicFrameMkLst>
            <pc:docMk/>
            <pc:sldMk cId="2639021317" sldId="368"/>
            <ac:graphicFrameMk id="21" creationId="{8D884A64-B9B8-44CF-8728-6C19DDB31DDF}"/>
          </ac:graphicFrameMkLst>
        </pc:graphicFrameChg>
        <pc:graphicFrameChg chg="add mod modGraphic">
          <ac:chgData name="Elise Schapira" userId="922153a7-3d05-4828-9103-57c0b5334c47" providerId="ADAL" clId="{28EB67C2-67DF-4939-8C54-3CD1A18877BE}" dt="2020-01-20T15:46:09.272" v="512" actId="122"/>
          <ac:graphicFrameMkLst>
            <pc:docMk/>
            <pc:sldMk cId="2639021317" sldId="368"/>
            <ac:graphicFrameMk id="22" creationId="{9115D0CB-17AA-4D64-AE80-3293F0536B7A}"/>
          </ac:graphicFrameMkLst>
        </pc:graphicFrameChg>
        <pc:graphicFrameChg chg="add mod modGraphic">
          <ac:chgData name="Elise Schapira" userId="922153a7-3d05-4828-9103-57c0b5334c47" providerId="ADAL" clId="{28EB67C2-67DF-4939-8C54-3CD1A18877BE}" dt="2020-01-20T15:46:13.695" v="513" actId="122"/>
          <ac:graphicFrameMkLst>
            <pc:docMk/>
            <pc:sldMk cId="2639021317" sldId="368"/>
            <ac:graphicFrameMk id="23" creationId="{0A1FAC19-5D78-44D5-AF0D-01449AFF5C90}"/>
          </ac:graphicFrameMkLst>
        </pc:graphicFrameChg>
        <pc:picChg chg="add del">
          <ac:chgData name="Elise Schapira" userId="922153a7-3d05-4828-9103-57c0b5334c47" providerId="ADAL" clId="{28EB67C2-67DF-4939-8C54-3CD1A18877BE}" dt="2020-01-20T16:02:54.386" v="909" actId="478"/>
          <ac:picMkLst>
            <pc:docMk/>
            <pc:sldMk cId="2639021317" sldId="368"/>
            <ac:picMk id="10" creationId="{7B6CAA82-73E7-45E2-BCBF-3F16CE784CAC}"/>
          </ac:picMkLst>
        </pc:picChg>
      </pc:sldChg>
      <pc:sldChg chg="addSp delSp modSp">
        <pc:chgData name="Elise Schapira" userId="922153a7-3d05-4828-9103-57c0b5334c47" providerId="ADAL" clId="{28EB67C2-67DF-4939-8C54-3CD1A18877BE}" dt="2020-01-21T14:28:16.084" v="2417" actId="798"/>
        <pc:sldMkLst>
          <pc:docMk/>
          <pc:sldMk cId="206873370" sldId="369"/>
        </pc:sldMkLst>
        <pc:grpChg chg="add mod">
          <ac:chgData name="Elise Schapira" userId="922153a7-3d05-4828-9103-57c0b5334c47" providerId="ADAL" clId="{28EB67C2-67DF-4939-8C54-3CD1A18877BE}" dt="2020-01-20T15:55:13.797" v="740" actId="554"/>
          <ac:grpSpMkLst>
            <pc:docMk/>
            <pc:sldMk cId="206873370" sldId="369"/>
            <ac:grpSpMk id="6" creationId="{B941066A-BE21-4A8A-86BB-1D61D4F0868F}"/>
          </ac:grpSpMkLst>
        </pc:grpChg>
        <pc:grpChg chg="add mod">
          <ac:chgData name="Elise Schapira" userId="922153a7-3d05-4828-9103-57c0b5334c47" providerId="ADAL" clId="{28EB67C2-67DF-4939-8C54-3CD1A18877BE}" dt="2020-01-20T15:55:13.797" v="740" actId="554"/>
          <ac:grpSpMkLst>
            <pc:docMk/>
            <pc:sldMk cId="206873370" sldId="369"/>
            <ac:grpSpMk id="17" creationId="{8213E08F-7883-4CD4-A21D-453AC8AEC3D8}"/>
          </ac:grpSpMkLst>
        </pc:grpChg>
        <pc:grpChg chg="add mod">
          <ac:chgData name="Elise Schapira" userId="922153a7-3d05-4828-9103-57c0b5334c47" providerId="ADAL" clId="{28EB67C2-67DF-4939-8C54-3CD1A18877BE}" dt="2020-01-20T15:55:35.535" v="744" actId="1076"/>
          <ac:grpSpMkLst>
            <pc:docMk/>
            <pc:sldMk cId="206873370" sldId="369"/>
            <ac:grpSpMk id="22" creationId="{8AFF36DC-143C-4474-AD08-9A6747AB93DD}"/>
          </ac:grpSpMkLst>
        </pc:grpChg>
        <pc:graphicFrameChg chg="mod modGraphic">
          <ac:chgData name="Elise Schapira" userId="922153a7-3d05-4828-9103-57c0b5334c47" providerId="ADAL" clId="{28EB67C2-67DF-4939-8C54-3CD1A18877BE}" dt="2020-01-21T14:28:16.084" v="2417" actId="798"/>
          <ac:graphicFrameMkLst>
            <pc:docMk/>
            <pc:sldMk cId="206873370" sldId="369"/>
            <ac:graphicFrameMk id="10" creationId="{721E5567-81F0-42FF-AFE2-972E5683114B}"/>
          </ac:graphicFrameMkLst>
        </pc:graphicFrameChg>
        <pc:graphicFrameChg chg="add mod modGraphic">
          <ac:chgData name="Elise Schapira" userId="922153a7-3d05-4828-9103-57c0b5334c47" providerId="ADAL" clId="{28EB67C2-67DF-4939-8C54-3CD1A18877BE}" dt="2020-01-20T15:54:24.059" v="730" actId="207"/>
          <ac:graphicFrameMkLst>
            <pc:docMk/>
            <pc:sldMk cId="206873370" sldId="369"/>
            <ac:graphicFrameMk id="11" creationId="{258E2521-F872-44A8-8550-DEAAADA31108}"/>
          </ac:graphicFrameMkLst>
        </pc:graphicFrameChg>
        <pc:graphicFrameChg chg="add mod modGraphic">
          <ac:chgData name="Elise Schapira" userId="922153a7-3d05-4828-9103-57c0b5334c47" providerId="ADAL" clId="{28EB67C2-67DF-4939-8C54-3CD1A18877BE}" dt="2020-01-20T15:54:28.737" v="731" actId="207"/>
          <ac:graphicFrameMkLst>
            <pc:docMk/>
            <pc:sldMk cId="206873370" sldId="369"/>
            <ac:graphicFrameMk id="12" creationId="{B0985D4E-B341-4967-A79A-B391C87D1874}"/>
          </ac:graphicFrameMkLst>
        </pc:graphicFrameChg>
        <pc:graphicFrameChg chg="del mod">
          <ac:chgData name="Elise Schapira" userId="922153a7-3d05-4828-9103-57c0b5334c47" providerId="ADAL" clId="{28EB67C2-67DF-4939-8C54-3CD1A18877BE}" dt="2020-01-20T15:55:48.777" v="745" actId="478"/>
          <ac:graphicFrameMkLst>
            <pc:docMk/>
            <pc:sldMk cId="206873370" sldId="369"/>
            <ac:graphicFrameMk id="14" creationId="{FF02F5DF-3B62-4F86-AECA-0E8974DEC287}"/>
          </ac:graphicFrameMkLst>
        </pc:graphicFrameChg>
        <pc:picChg chg="add del">
          <ac:chgData name="Elise Schapira" userId="922153a7-3d05-4828-9103-57c0b5334c47" providerId="ADAL" clId="{28EB67C2-67DF-4939-8C54-3CD1A18877BE}" dt="2020-01-20T16:02:46.960" v="906" actId="478"/>
          <ac:picMkLst>
            <pc:docMk/>
            <pc:sldMk cId="206873370" sldId="369"/>
            <ac:picMk id="9" creationId="{09533601-9400-4AC1-BCCD-6B2FF9736633}"/>
          </ac:picMkLst>
        </pc:picChg>
        <pc:cxnChg chg="add mod">
          <ac:chgData name="Elise Schapira" userId="922153a7-3d05-4828-9103-57c0b5334c47" providerId="ADAL" clId="{28EB67C2-67DF-4939-8C54-3CD1A18877BE}" dt="2020-01-20T15:55:01.766" v="737" actId="164"/>
          <ac:cxnSpMkLst>
            <pc:docMk/>
            <pc:sldMk cId="206873370" sldId="369"/>
            <ac:cxnSpMk id="3" creationId="{71FD6C79-7BFE-4C00-BE67-5FF3DC116C84}"/>
          </ac:cxnSpMkLst>
        </pc:cxnChg>
        <pc:cxnChg chg="add mod">
          <ac:chgData name="Elise Schapira" userId="922153a7-3d05-4828-9103-57c0b5334c47" providerId="ADAL" clId="{28EB67C2-67DF-4939-8C54-3CD1A18877BE}" dt="2020-01-20T15:55:01.766" v="737" actId="164"/>
          <ac:cxnSpMkLst>
            <pc:docMk/>
            <pc:sldMk cId="206873370" sldId="369"/>
            <ac:cxnSpMk id="13" creationId="{1106A974-76F1-4319-85EC-3F5E2BE81EEC}"/>
          </ac:cxnSpMkLst>
        </pc:cxnChg>
      </pc:sldChg>
      <pc:sldChg chg="addSp delSp modSp">
        <pc:chgData name="Elise Schapira" userId="922153a7-3d05-4828-9103-57c0b5334c47" providerId="ADAL" clId="{28EB67C2-67DF-4939-8C54-3CD1A18877BE}" dt="2020-01-20T16:02:43.592" v="905" actId="478"/>
        <pc:sldMkLst>
          <pc:docMk/>
          <pc:sldMk cId="1608897038" sldId="370"/>
        </pc:sldMkLst>
        <pc:spChg chg="mod">
          <ac:chgData name="Elise Schapira" userId="922153a7-3d05-4828-9103-57c0b5334c47" providerId="ADAL" clId="{28EB67C2-67DF-4939-8C54-3CD1A18877BE}" dt="2020-01-20T15:59:43.456" v="808" actId="20577"/>
          <ac:spMkLst>
            <pc:docMk/>
            <pc:sldMk cId="1608897038" sldId="370"/>
            <ac:spMk id="19" creationId="{5252A847-DE45-4FA3-A1F8-EEBEB845FF8E}"/>
          </ac:spMkLst>
        </pc:spChg>
        <pc:graphicFrameChg chg="modGraphic">
          <ac:chgData name="Elise Schapira" userId="922153a7-3d05-4828-9103-57c0b5334c47" providerId="ADAL" clId="{28EB67C2-67DF-4939-8C54-3CD1A18877BE}" dt="2020-01-20T16:02:25.027" v="901" actId="404"/>
          <ac:graphicFrameMkLst>
            <pc:docMk/>
            <pc:sldMk cId="1608897038" sldId="370"/>
            <ac:graphicFrameMk id="9" creationId="{5D3465E2-D3C5-4AA9-925B-37FEDAB7485B}"/>
          </ac:graphicFrameMkLst>
        </pc:graphicFrameChg>
        <pc:graphicFrameChg chg="add mod modGraphic">
          <ac:chgData name="Elise Schapira" userId="922153a7-3d05-4828-9103-57c0b5334c47" providerId="ADAL" clId="{28EB67C2-67DF-4939-8C54-3CD1A18877BE}" dt="2020-01-20T16:00:56.002" v="850" actId="207"/>
          <ac:graphicFrameMkLst>
            <pc:docMk/>
            <pc:sldMk cId="1608897038" sldId="370"/>
            <ac:graphicFrameMk id="11" creationId="{AEA136D6-9C27-4881-B0BA-066DBB5CE5D7}"/>
          </ac:graphicFrameMkLst>
        </pc:graphicFrameChg>
        <pc:graphicFrameChg chg="modGraphic">
          <ac:chgData name="Elise Schapira" userId="922153a7-3d05-4828-9103-57c0b5334c47" providerId="ADAL" clId="{28EB67C2-67DF-4939-8C54-3CD1A18877BE}" dt="2020-01-20T16:02:29.056" v="902" actId="404"/>
          <ac:graphicFrameMkLst>
            <pc:docMk/>
            <pc:sldMk cId="1608897038" sldId="370"/>
            <ac:graphicFrameMk id="12" creationId="{8763FB4E-3C02-4171-BAAD-3FA3C306E5A9}"/>
          </ac:graphicFrameMkLst>
        </pc:graphicFrameChg>
        <pc:graphicFrameChg chg="add mod modGraphic">
          <ac:chgData name="Elise Schapira" userId="922153a7-3d05-4828-9103-57c0b5334c47" providerId="ADAL" clId="{28EB67C2-67DF-4939-8C54-3CD1A18877BE}" dt="2020-01-20T16:01:03.046" v="851" actId="207"/>
          <ac:graphicFrameMkLst>
            <pc:docMk/>
            <pc:sldMk cId="1608897038" sldId="370"/>
            <ac:graphicFrameMk id="13" creationId="{5750F4B0-01FC-4F2A-ACDA-5D0E8E48A5FF}"/>
          </ac:graphicFrameMkLst>
        </pc:graphicFrameChg>
        <pc:picChg chg="add del">
          <ac:chgData name="Elise Schapira" userId="922153a7-3d05-4828-9103-57c0b5334c47" providerId="ADAL" clId="{28EB67C2-67DF-4939-8C54-3CD1A18877BE}" dt="2020-01-20T16:02:43.592" v="905" actId="478"/>
          <ac:picMkLst>
            <pc:docMk/>
            <pc:sldMk cId="1608897038" sldId="370"/>
            <ac:picMk id="10" creationId="{E0F9D865-0AF3-4AAB-82A7-C8F8AC4B5165}"/>
          </ac:picMkLst>
        </pc:picChg>
      </pc:sldChg>
      <pc:sldChg chg="del">
        <pc:chgData name="Elise Schapira" userId="922153a7-3d05-4828-9103-57c0b5334c47" providerId="ADAL" clId="{28EB67C2-67DF-4939-8C54-3CD1A18877BE}" dt="2020-01-20T15:52:03.229" v="661" actId="47"/>
        <pc:sldMkLst>
          <pc:docMk/>
          <pc:sldMk cId="2329801979" sldId="371"/>
        </pc:sldMkLst>
      </pc:sldChg>
      <pc:sldChg chg="delSp modSp del ord">
        <pc:chgData name="Elise Schapira" userId="922153a7-3d05-4828-9103-57c0b5334c47" providerId="ADAL" clId="{28EB67C2-67DF-4939-8C54-3CD1A18877BE}" dt="2020-01-20T15:46:31.373" v="516" actId="47"/>
        <pc:sldMkLst>
          <pc:docMk/>
          <pc:sldMk cId="1902617850" sldId="372"/>
        </pc:sldMkLst>
        <pc:spChg chg="del">
          <ac:chgData name="Elise Schapira" userId="922153a7-3d05-4828-9103-57c0b5334c47" providerId="ADAL" clId="{28EB67C2-67DF-4939-8C54-3CD1A18877BE}" dt="2020-01-20T15:39:22.396" v="13" actId="478"/>
          <ac:spMkLst>
            <pc:docMk/>
            <pc:sldMk cId="1902617850" sldId="372"/>
            <ac:spMk id="2" creationId="{3F1E6197-33C3-47E4-86D0-9F517DA5E59F}"/>
          </ac:spMkLst>
        </pc:spChg>
        <pc:spChg chg="mod">
          <ac:chgData name="Elise Schapira" userId="922153a7-3d05-4828-9103-57c0b5334c47" providerId="ADAL" clId="{28EB67C2-67DF-4939-8C54-3CD1A18877BE}" dt="2020-01-20T15:39:16.754" v="12" actId="20577"/>
          <ac:spMkLst>
            <pc:docMk/>
            <pc:sldMk cId="1902617850" sldId="372"/>
            <ac:spMk id="19" creationId="{5252A847-DE45-4FA3-A1F8-EEBEB845FF8E}"/>
          </ac:spMkLst>
        </pc:spChg>
        <pc:graphicFrameChg chg="del">
          <ac:chgData name="Elise Schapira" userId="922153a7-3d05-4828-9103-57c0b5334c47" providerId="ADAL" clId="{28EB67C2-67DF-4939-8C54-3CD1A18877BE}" dt="2020-01-20T15:39:22.396" v="13" actId="478"/>
          <ac:graphicFrameMkLst>
            <pc:docMk/>
            <pc:sldMk cId="1902617850" sldId="372"/>
            <ac:graphicFrameMk id="10" creationId="{4EBECAB7-0917-499C-A5C2-C84876439347}"/>
          </ac:graphicFrameMkLst>
        </pc:graphicFrameChg>
        <pc:graphicFrameChg chg="del">
          <ac:chgData name="Elise Schapira" userId="922153a7-3d05-4828-9103-57c0b5334c47" providerId="ADAL" clId="{28EB67C2-67DF-4939-8C54-3CD1A18877BE}" dt="2020-01-20T15:39:22.396" v="13" actId="478"/>
          <ac:graphicFrameMkLst>
            <pc:docMk/>
            <pc:sldMk cId="1902617850" sldId="372"/>
            <ac:graphicFrameMk id="14" creationId="{E3DBBF6E-E659-42A8-B9C0-2FE96EDBCB05}"/>
          </ac:graphicFrameMkLst>
        </pc:graphicFrameChg>
        <pc:graphicFrameChg chg="del">
          <ac:chgData name="Elise Schapira" userId="922153a7-3d05-4828-9103-57c0b5334c47" providerId="ADAL" clId="{28EB67C2-67DF-4939-8C54-3CD1A18877BE}" dt="2020-01-20T15:39:22.396" v="13" actId="478"/>
          <ac:graphicFrameMkLst>
            <pc:docMk/>
            <pc:sldMk cId="1902617850" sldId="372"/>
            <ac:graphicFrameMk id="17" creationId="{08965C3A-D01A-49C3-9D70-A14F9EB1713C}"/>
          </ac:graphicFrameMkLst>
        </pc:graphicFrameChg>
      </pc:sldChg>
      <pc:sldChg chg="del">
        <pc:chgData name="Elise Schapira" userId="922153a7-3d05-4828-9103-57c0b5334c47" providerId="ADAL" clId="{28EB67C2-67DF-4939-8C54-3CD1A18877BE}" dt="2020-01-20T15:59:02.452" v="789" actId="47"/>
        <pc:sldMkLst>
          <pc:docMk/>
          <pc:sldMk cId="940440852" sldId="373"/>
        </pc:sldMkLst>
      </pc:sldChg>
      <pc:sldChg chg="del">
        <pc:chgData name="Elise Schapira" userId="922153a7-3d05-4828-9103-57c0b5334c47" providerId="ADAL" clId="{28EB67C2-67DF-4939-8C54-3CD1A18877BE}" dt="2020-01-20T16:02:37.181" v="903" actId="47"/>
        <pc:sldMkLst>
          <pc:docMk/>
          <pc:sldMk cId="1930202535" sldId="374"/>
        </pc:sldMkLst>
      </pc:sldChg>
      <pc:sldChg chg="addSp delSp modSp">
        <pc:chgData name="Elise Schapira" userId="922153a7-3d05-4828-9103-57c0b5334c47" providerId="ADAL" clId="{28EB67C2-67DF-4939-8C54-3CD1A18877BE}" dt="2020-01-21T14:37:29.016" v="2737" actId="20577"/>
        <pc:sldMkLst>
          <pc:docMk/>
          <pc:sldMk cId="1834266634" sldId="377"/>
        </pc:sldMkLst>
        <pc:spChg chg="mod">
          <ac:chgData name="Elise Schapira" userId="922153a7-3d05-4828-9103-57c0b5334c47" providerId="ADAL" clId="{28EB67C2-67DF-4939-8C54-3CD1A18877BE}" dt="2020-01-20T16:19:55.582" v="1784" actId="20577"/>
          <ac:spMkLst>
            <pc:docMk/>
            <pc:sldMk cId="1834266634" sldId="377"/>
            <ac:spMk id="19" creationId="{5252A847-DE45-4FA3-A1F8-EEBEB845FF8E}"/>
          </ac:spMkLst>
        </pc:spChg>
        <pc:spChg chg="mod">
          <ac:chgData name="Elise Schapira" userId="922153a7-3d05-4828-9103-57c0b5334c47" providerId="ADAL" clId="{28EB67C2-67DF-4939-8C54-3CD1A18877BE}" dt="2020-01-20T16:22:44.341" v="1935" actId="20577"/>
          <ac:spMkLst>
            <pc:docMk/>
            <pc:sldMk cId="1834266634" sldId="377"/>
            <ac:spMk id="21" creationId="{C73E2EB9-9595-4828-BCC5-9DF669AD8380}"/>
          </ac:spMkLst>
        </pc:spChg>
        <pc:spChg chg="mod">
          <ac:chgData name="Elise Schapira" userId="922153a7-3d05-4828-9103-57c0b5334c47" providerId="ADAL" clId="{28EB67C2-67DF-4939-8C54-3CD1A18877BE}" dt="2020-01-20T16:20:51.545" v="1917" actId="403"/>
          <ac:spMkLst>
            <pc:docMk/>
            <pc:sldMk cId="1834266634" sldId="377"/>
            <ac:spMk id="22" creationId="{4B24B753-4925-4C4D-9BBF-EEBDD7C5BECF}"/>
          </ac:spMkLst>
        </pc:spChg>
        <pc:spChg chg="mod">
          <ac:chgData name="Elise Schapira" userId="922153a7-3d05-4828-9103-57c0b5334c47" providerId="ADAL" clId="{28EB67C2-67DF-4939-8C54-3CD1A18877BE}" dt="2020-01-21T14:37:29.016" v="2737" actId="20577"/>
          <ac:spMkLst>
            <pc:docMk/>
            <pc:sldMk cId="1834266634" sldId="377"/>
            <ac:spMk id="23" creationId="{7B6182A5-C96E-4DC2-8149-69A88A4DF63C}"/>
          </ac:spMkLst>
        </pc:spChg>
        <pc:spChg chg="mod">
          <ac:chgData name="Elise Schapira" userId="922153a7-3d05-4828-9103-57c0b5334c47" providerId="ADAL" clId="{28EB67C2-67DF-4939-8C54-3CD1A18877BE}" dt="2020-01-20T16:20:51.545" v="1917" actId="403"/>
          <ac:spMkLst>
            <pc:docMk/>
            <pc:sldMk cId="1834266634" sldId="377"/>
            <ac:spMk id="24" creationId="{7501EDC6-44A2-4CC7-9209-949652722BCB}"/>
          </ac:spMkLst>
        </pc:spChg>
        <pc:spChg chg="mod">
          <ac:chgData name="Elise Schapira" userId="922153a7-3d05-4828-9103-57c0b5334c47" providerId="ADAL" clId="{28EB67C2-67DF-4939-8C54-3CD1A18877BE}" dt="2020-01-20T16:20:51.545" v="1917" actId="403"/>
          <ac:spMkLst>
            <pc:docMk/>
            <pc:sldMk cId="1834266634" sldId="377"/>
            <ac:spMk id="25" creationId="{5147762B-067D-4A18-A229-49DDA7BCDA1D}"/>
          </ac:spMkLst>
        </pc:spChg>
        <pc:grpChg chg="add mod">
          <ac:chgData name="Elise Schapira" userId="922153a7-3d05-4828-9103-57c0b5334c47" providerId="ADAL" clId="{28EB67C2-67DF-4939-8C54-3CD1A18877BE}" dt="2020-01-20T16:20:39.696" v="1912" actId="12788"/>
          <ac:grpSpMkLst>
            <pc:docMk/>
            <pc:sldMk cId="1834266634" sldId="377"/>
            <ac:grpSpMk id="20" creationId="{69DB9291-3E92-4F11-9B4B-53B9C858CDFE}"/>
          </ac:grpSpMkLst>
        </pc:grpChg>
        <pc:graphicFrameChg chg="del">
          <ac:chgData name="Elise Schapira" userId="922153a7-3d05-4828-9103-57c0b5334c47" providerId="ADAL" clId="{28EB67C2-67DF-4939-8C54-3CD1A18877BE}" dt="2020-01-20T16:19:17.450" v="1637" actId="478"/>
          <ac:graphicFrameMkLst>
            <pc:docMk/>
            <pc:sldMk cId="1834266634" sldId="377"/>
            <ac:graphicFrameMk id="11" creationId="{87BC3B95-D65F-47B5-ADC9-DED93FD78CD0}"/>
          </ac:graphicFrameMkLst>
        </pc:graphicFrameChg>
        <pc:graphicFrameChg chg="del">
          <ac:chgData name="Elise Schapira" userId="922153a7-3d05-4828-9103-57c0b5334c47" providerId="ADAL" clId="{28EB67C2-67DF-4939-8C54-3CD1A18877BE}" dt="2020-01-20T16:19:19.618" v="1638" actId="478"/>
          <ac:graphicFrameMkLst>
            <pc:docMk/>
            <pc:sldMk cId="1834266634" sldId="377"/>
            <ac:graphicFrameMk id="12" creationId="{2CA49D3F-28F7-4BE4-8BB6-AB4592A16149}"/>
          </ac:graphicFrameMkLst>
        </pc:graphicFrameChg>
        <pc:graphicFrameChg chg="del">
          <ac:chgData name="Elise Schapira" userId="922153a7-3d05-4828-9103-57c0b5334c47" providerId="ADAL" clId="{28EB67C2-67DF-4939-8C54-3CD1A18877BE}" dt="2020-01-20T16:19:15.921" v="1636" actId="478"/>
          <ac:graphicFrameMkLst>
            <pc:docMk/>
            <pc:sldMk cId="1834266634" sldId="377"/>
            <ac:graphicFrameMk id="13" creationId="{2F34AD5C-CC6E-4213-AAB5-D6D9612C7C6C}"/>
          </ac:graphicFrameMkLst>
        </pc:graphicFrameChg>
        <pc:graphicFrameChg chg="del">
          <ac:chgData name="Elise Schapira" userId="922153a7-3d05-4828-9103-57c0b5334c47" providerId="ADAL" clId="{28EB67C2-67DF-4939-8C54-3CD1A18877BE}" dt="2020-01-20T16:19:14.143" v="1635" actId="478"/>
          <ac:graphicFrameMkLst>
            <pc:docMk/>
            <pc:sldMk cId="1834266634" sldId="377"/>
            <ac:graphicFrameMk id="14" creationId="{6447ACB5-99CD-44AC-B472-100DCFB439C5}"/>
          </ac:graphicFrameMkLst>
        </pc:graphicFrameChg>
        <pc:graphicFrameChg chg="del">
          <ac:chgData name="Elise Schapira" userId="922153a7-3d05-4828-9103-57c0b5334c47" providerId="ADAL" clId="{28EB67C2-67DF-4939-8C54-3CD1A18877BE}" dt="2020-01-20T16:19:12.510" v="1634" actId="478"/>
          <ac:graphicFrameMkLst>
            <pc:docMk/>
            <pc:sldMk cId="1834266634" sldId="377"/>
            <ac:graphicFrameMk id="15" creationId="{C3E597C9-7412-4309-A59D-FE0B7A8CC1BB}"/>
          </ac:graphicFrameMkLst>
        </pc:graphicFrameChg>
        <pc:graphicFrameChg chg="del">
          <ac:chgData name="Elise Schapira" userId="922153a7-3d05-4828-9103-57c0b5334c47" providerId="ADAL" clId="{28EB67C2-67DF-4939-8C54-3CD1A18877BE}" dt="2020-01-20T16:19:10.609" v="1633" actId="478"/>
          <ac:graphicFrameMkLst>
            <pc:docMk/>
            <pc:sldMk cId="1834266634" sldId="377"/>
            <ac:graphicFrameMk id="16" creationId="{C43975D0-DF10-4EF3-A969-14D14046CD4E}"/>
          </ac:graphicFrameMkLst>
        </pc:graphicFrameChg>
        <pc:graphicFrameChg chg="add mod modGraphic">
          <ac:chgData name="Elise Schapira" userId="922153a7-3d05-4828-9103-57c0b5334c47" providerId="ADAL" clId="{28EB67C2-67DF-4939-8C54-3CD1A18877BE}" dt="2020-01-21T14:35:19.582" v="2707" actId="1037"/>
          <ac:graphicFrameMkLst>
            <pc:docMk/>
            <pc:sldMk cId="1834266634" sldId="377"/>
            <ac:graphicFrameMk id="26" creationId="{1B608661-A1D1-4C7C-BACD-B97442048579}"/>
          </ac:graphicFrameMkLst>
        </pc:graphicFrameChg>
        <pc:picChg chg="add del mod">
          <ac:chgData name="Elise Schapira" userId="922153a7-3d05-4828-9103-57c0b5334c47" providerId="ADAL" clId="{28EB67C2-67DF-4939-8C54-3CD1A18877BE}" dt="2020-01-20T16:24:37.223" v="2009" actId="478"/>
          <ac:picMkLst>
            <pc:docMk/>
            <pc:sldMk cId="1834266634" sldId="377"/>
            <ac:picMk id="17" creationId="{8E0C31D8-6137-450D-B717-E03BC5B1E798}"/>
          </ac:picMkLst>
        </pc:picChg>
      </pc:sldChg>
      <pc:sldChg chg="addSp delSp modSp ord">
        <pc:chgData name="Elise Schapira" userId="922153a7-3d05-4828-9103-57c0b5334c47" providerId="ADAL" clId="{28EB67C2-67DF-4939-8C54-3CD1A18877BE}" dt="2020-01-21T14:33:52.832" v="2630" actId="1035"/>
        <pc:sldMkLst>
          <pc:docMk/>
          <pc:sldMk cId="4145394303" sldId="378"/>
        </pc:sldMkLst>
        <pc:spChg chg="add del mod">
          <ac:chgData name="Elise Schapira" userId="922153a7-3d05-4828-9103-57c0b5334c47" providerId="ADAL" clId="{28EB67C2-67DF-4939-8C54-3CD1A18877BE}" dt="2020-01-21T14:32:47.331" v="2561" actId="478"/>
          <ac:spMkLst>
            <pc:docMk/>
            <pc:sldMk cId="4145394303" sldId="378"/>
            <ac:spMk id="12" creationId="{B18B4C59-9884-4078-8966-F5C332BDD477}"/>
          </ac:spMkLst>
        </pc:spChg>
        <pc:spChg chg="mod">
          <ac:chgData name="Elise Schapira" userId="922153a7-3d05-4828-9103-57c0b5334c47" providerId="ADAL" clId="{28EB67C2-67DF-4939-8C54-3CD1A18877BE}" dt="2020-01-21T14:33:39.694" v="2610" actId="20577"/>
          <ac:spMkLst>
            <pc:docMk/>
            <pc:sldMk cId="4145394303" sldId="378"/>
            <ac:spMk id="19" creationId="{5252A847-DE45-4FA3-A1F8-EEBEB845FF8E}"/>
          </ac:spMkLst>
        </pc:spChg>
        <pc:graphicFrameChg chg="add mod modGraphic">
          <ac:chgData name="Elise Schapira" userId="922153a7-3d05-4828-9103-57c0b5334c47" providerId="ADAL" clId="{28EB67C2-67DF-4939-8C54-3CD1A18877BE}" dt="2020-01-21T14:33:52.832" v="2630" actId="1035"/>
          <ac:graphicFrameMkLst>
            <pc:docMk/>
            <pc:sldMk cId="4145394303" sldId="378"/>
            <ac:graphicFrameMk id="10" creationId="{A1EB444F-B202-4EAE-8320-4254C78BDEB1}"/>
          </ac:graphicFrameMkLst>
        </pc:graphicFrameChg>
        <pc:graphicFrameChg chg="add mod modGraphic">
          <ac:chgData name="Elise Schapira" userId="922153a7-3d05-4828-9103-57c0b5334c47" providerId="ADAL" clId="{28EB67C2-67DF-4939-8C54-3CD1A18877BE}" dt="2020-01-21T14:33:52.832" v="2630" actId="1035"/>
          <ac:graphicFrameMkLst>
            <pc:docMk/>
            <pc:sldMk cId="4145394303" sldId="378"/>
            <ac:graphicFrameMk id="11" creationId="{51B1E896-7328-4F32-B8A1-07E71B6D29EB}"/>
          </ac:graphicFrameMkLst>
        </pc:graphicFrameChg>
        <pc:graphicFrameChg chg="mod modGraphic">
          <ac:chgData name="Elise Schapira" userId="922153a7-3d05-4828-9103-57c0b5334c47" providerId="ADAL" clId="{28EB67C2-67DF-4939-8C54-3CD1A18877BE}" dt="2020-01-21T14:32:28.608" v="2557" actId="122"/>
          <ac:graphicFrameMkLst>
            <pc:docMk/>
            <pc:sldMk cId="4145394303" sldId="378"/>
            <ac:graphicFrameMk id="17" creationId="{7F334F61-E9AF-4014-A88C-BA1A70C97453}"/>
          </ac:graphicFrameMkLst>
        </pc:graphicFrameChg>
        <pc:picChg chg="add del">
          <ac:chgData name="Elise Schapira" userId="922153a7-3d05-4828-9103-57c0b5334c47" providerId="ADAL" clId="{28EB67C2-67DF-4939-8C54-3CD1A18877BE}" dt="2020-01-20T16:24:39.793" v="2011" actId="478"/>
          <ac:picMkLst>
            <pc:docMk/>
            <pc:sldMk cId="4145394303" sldId="378"/>
            <ac:picMk id="9" creationId="{2DE11791-14E5-4B74-8D54-813368957A3F}"/>
          </ac:picMkLst>
        </pc:picChg>
      </pc:sldChg>
      <pc:sldChg chg="modSp del ord">
        <pc:chgData name="Elise Schapira" userId="922153a7-3d05-4828-9103-57c0b5334c47" providerId="ADAL" clId="{28EB67C2-67DF-4939-8C54-3CD1A18877BE}" dt="2020-01-20T16:19:04.193" v="1632" actId="47"/>
        <pc:sldMkLst>
          <pc:docMk/>
          <pc:sldMk cId="259228993" sldId="379"/>
        </pc:sldMkLst>
        <pc:spChg chg="mod">
          <ac:chgData name="Elise Schapira" userId="922153a7-3d05-4828-9103-57c0b5334c47" providerId="ADAL" clId="{28EB67C2-67DF-4939-8C54-3CD1A18877BE}" dt="2020-01-20T16:11:04.985" v="1204" actId="20577"/>
          <ac:spMkLst>
            <pc:docMk/>
            <pc:sldMk cId="259228993" sldId="379"/>
            <ac:spMk id="19" creationId="{5252A847-DE45-4FA3-A1F8-EEBEB845FF8E}"/>
          </ac:spMkLst>
        </pc:spChg>
      </pc:sldChg>
      <pc:sldChg chg="del">
        <pc:chgData name="Elise Schapira" userId="922153a7-3d05-4828-9103-57c0b5334c47" providerId="ADAL" clId="{28EB67C2-67DF-4939-8C54-3CD1A18877BE}" dt="2020-01-20T16:22:51.842" v="1937" actId="47"/>
        <pc:sldMkLst>
          <pc:docMk/>
          <pc:sldMk cId="1136763903" sldId="380"/>
        </pc:sldMkLst>
      </pc:sldChg>
      <pc:sldChg chg="del">
        <pc:chgData name="Elise Schapira" userId="922153a7-3d05-4828-9103-57c0b5334c47" providerId="ADAL" clId="{28EB67C2-67DF-4939-8C54-3CD1A18877BE}" dt="2020-01-20T16:10:07.887" v="1190" actId="47"/>
        <pc:sldMkLst>
          <pc:docMk/>
          <pc:sldMk cId="96547165" sldId="381"/>
        </pc:sldMkLst>
      </pc:sldChg>
      <pc:sldChg chg="del">
        <pc:chgData name="Elise Schapira" userId="922153a7-3d05-4828-9103-57c0b5334c47" providerId="ADAL" clId="{28EB67C2-67DF-4939-8C54-3CD1A18877BE}" dt="2020-01-20T16:10:28.685" v="1196" actId="47"/>
        <pc:sldMkLst>
          <pc:docMk/>
          <pc:sldMk cId="3284213637" sldId="382"/>
        </pc:sldMkLst>
      </pc:sldChg>
      <pc:sldChg chg="del">
        <pc:chgData name="Elise Schapira" userId="922153a7-3d05-4828-9103-57c0b5334c47" providerId="ADAL" clId="{28EB67C2-67DF-4939-8C54-3CD1A18877BE}" dt="2020-01-20T16:10:40.331" v="1198" actId="47"/>
        <pc:sldMkLst>
          <pc:docMk/>
          <pc:sldMk cId="450745240" sldId="383"/>
        </pc:sldMkLst>
      </pc:sldChg>
      <pc:sldChg chg="add ord">
        <pc:chgData name="Elise Schapira" userId="922153a7-3d05-4828-9103-57c0b5334c47" providerId="ADAL" clId="{28EB67C2-67DF-4939-8C54-3CD1A18877BE}" dt="2020-01-20T15:37:18.021" v="3"/>
        <pc:sldMkLst>
          <pc:docMk/>
          <pc:sldMk cId="3844832371" sldId="384"/>
        </pc:sldMkLst>
      </pc:sldChg>
      <pc:sldChg chg="delSp modSp add">
        <pc:chgData name="Elise Schapira" userId="922153a7-3d05-4828-9103-57c0b5334c47" providerId="ADAL" clId="{28EB67C2-67DF-4939-8C54-3CD1A18877BE}" dt="2020-01-20T16:02:52.436" v="908" actId="478"/>
        <pc:sldMkLst>
          <pc:docMk/>
          <pc:sldMk cId="762096853" sldId="385"/>
        </pc:sldMkLst>
        <pc:spChg chg="mod">
          <ac:chgData name="Elise Schapira" userId="922153a7-3d05-4828-9103-57c0b5334c47" providerId="ADAL" clId="{28EB67C2-67DF-4939-8C54-3CD1A18877BE}" dt="2020-01-20T15:46:58.130" v="520" actId="208"/>
          <ac:spMkLst>
            <pc:docMk/>
            <pc:sldMk cId="762096853" sldId="385"/>
            <ac:spMk id="5" creationId="{A8F91327-90FB-46AA-9FDE-4B74C24B5067}"/>
          </ac:spMkLst>
        </pc:spChg>
        <pc:spChg chg="mod">
          <ac:chgData name="Elise Schapira" userId="922153a7-3d05-4828-9103-57c0b5334c47" providerId="ADAL" clId="{28EB67C2-67DF-4939-8C54-3CD1A18877BE}" dt="2020-01-20T15:47:10.211" v="522" actId="208"/>
          <ac:spMkLst>
            <pc:docMk/>
            <pc:sldMk cId="762096853" sldId="385"/>
            <ac:spMk id="15" creationId="{36B5BCFA-E749-447D-9A0A-D0FE683C5918}"/>
          </ac:spMkLst>
        </pc:spChg>
        <pc:spChg chg="mod">
          <ac:chgData name="Elise Schapira" userId="922153a7-3d05-4828-9103-57c0b5334c47" providerId="ADAL" clId="{28EB67C2-67DF-4939-8C54-3CD1A18877BE}" dt="2020-01-20T15:47:14.747" v="524" actId="207"/>
          <ac:spMkLst>
            <pc:docMk/>
            <pc:sldMk cId="762096853" sldId="385"/>
            <ac:spMk id="16" creationId="{A23F2DCD-8286-4052-B714-5174DA73712B}"/>
          </ac:spMkLst>
        </pc:spChg>
        <pc:graphicFrameChg chg="mod modGraphic">
          <ac:chgData name="Elise Schapira" userId="922153a7-3d05-4828-9103-57c0b5334c47" providerId="ADAL" clId="{28EB67C2-67DF-4939-8C54-3CD1A18877BE}" dt="2020-01-20T15:46:46.398" v="518"/>
          <ac:graphicFrameMkLst>
            <pc:docMk/>
            <pc:sldMk cId="762096853" sldId="385"/>
            <ac:graphicFrameMk id="21" creationId="{8D884A64-B9B8-44CF-8728-6C19DDB31DDF}"/>
          </ac:graphicFrameMkLst>
        </pc:graphicFrameChg>
        <pc:graphicFrameChg chg="mod modGraphic">
          <ac:chgData name="Elise Schapira" userId="922153a7-3d05-4828-9103-57c0b5334c47" providerId="ADAL" clId="{28EB67C2-67DF-4939-8C54-3CD1A18877BE}" dt="2020-01-20T15:47:30.689" v="528" actId="572"/>
          <ac:graphicFrameMkLst>
            <pc:docMk/>
            <pc:sldMk cId="762096853" sldId="385"/>
            <ac:graphicFrameMk id="22" creationId="{9115D0CB-17AA-4D64-AE80-3293F0536B7A}"/>
          </ac:graphicFrameMkLst>
        </pc:graphicFrameChg>
        <pc:graphicFrameChg chg="mod modGraphic">
          <ac:chgData name="Elise Schapira" userId="922153a7-3d05-4828-9103-57c0b5334c47" providerId="ADAL" clId="{28EB67C2-67DF-4939-8C54-3CD1A18877BE}" dt="2020-01-20T15:47:33.666" v="529"/>
          <ac:graphicFrameMkLst>
            <pc:docMk/>
            <pc:sldMk cId="762096853" sldId="385"/>
            <ac:graphicFrameMk id="23" creationId="{0A1FAC19-5D78-44D5-AF0D-01449AFF5C90}"/>
          </ac:graphicFrameMkLst>
        </pc:graphicFrameChg>
        <pc:picChg chg="del">
          <ac:chgData name="Elise Schapira" userId="922153a7-3d05-4828-9103-57c0b5334c47" providerId="ADAL" clId="{28EB67C2-67DF-4939-8C54-3CD1A18877BE}" dt="2020-01-20T16:02:52.436" v="908" actId="478"/>
          <ac:picMkLst>
            <pc:docMk/>
            <pc:sldMk cId="762096853" sldId="385"/>
            <ac:picMk id="10" creationId="{7B6CAA82-73E7-45E2-BCBF-3F16CE784CAC}"/>
          </ac:picMkLst>
        </pc:picChg>
      </pc:sldChg>
      <pc:sldChg chg="addSp delSp modSp add">
        <pc:chgData name="Elise Schapira" userId="922153a7-3d05-4828-9103-57c0b5334c47" providerId="ADAL" clId="{28EB67C2-67DF-4939-8C54-3CD1A18877BE}" dt="2020-01-20T15:57:52.954" v="779" actId="207"/>
        <pc:sldMkLst>
          <pc:docMk/>
          <pc:sldMk cId="2232991925" sldId="386"/>
        </pc:sldMkLst>
        <pc:graphicFrameChg chg="add del mod modGraphic">
          <ac:chgData name="Elise Schapira" userId="922153a7-3d05-4828-9103-57c0b5334c47" providerId="ADAL" clId="{28EB67C2-67DF-4939-8C54-3CD1A18877BE}" dt="2020-01-20T15:51:46.458" v="659" actId="478"/>
          <ac:graphicFrameMkLst>
            <pc:docMk/>
            <pc:sldMk cId="2232991925" sldId="386"/>
            <ac:graphicFrameMk id="4" creationId="{438E8E89-3979-4935-808E-78F739D91A1C}"/>
          </ac:graphicFrameMkLst>
        </pc:graphicFrameChg>
        <pc:graphicFrameChg chg="mod modGraphic">
          <ac:chgData name="Elise Schapira" userId="922153a7-3d05-4828-9103-57c0b5334c47" providerId="ADAL" clId="{28EB67C2-67DF-4939-8C54-3CD1A18877BE}" dt="2020-01-20T15:57:52.954" v="779" actId="207"/>
          <ac:graphicFrameMkLst>
            <pc:docMk/>
            <pc:sldMk cId="2232991925" sldId="386"/>
            <ac:graphicFrameMk id="13" creationId="{436A6620-8908-4741-A846-E8FE464CAD49}"/>
          </ac:graphicFrameMkLst>
        </pc:graphicFrameChg>
        <pc:picChg chg="del">
          <ac:chgData name="Elise Schapira" userId="922153a7-3d05-4828-9103-57c0b5334c47" providerId="ADAL" clId="{28EB67C2-67DF-4939-8C54-3CD1A18877BE}" dt="2020-01-20T15:52:06.887" v="662" actId="21"/>
          <ac:picMkLst>
            <pc:docMk/>
            <pc:sldMk cId="2232991925" sldId="386"/>
            <ac:picMk id="2" creationId="{8300C499-4162-47BC-9F1F-02EBDF1D430C}"/>
          </ac:picMkLst>
        </pc:picChg>
      </pc:sldChg>
      <pc:sldChg chg="delSp modSp add">
        <pc:chgData name="Elise Schapira" userId="922153a7-3d05-4828-9103-57c0b5334c47" providerId="ADAL" clId="{28EB67C2-67DF-4939-8C54-3CD1A18877BE}" dt="2020-01-21T14:39:43.223" v="2740"/>
        <pc:sldMkLst>
          <pc:docMk/>
          <pc:sldMk cId="4206549333" sldId="387"/>
        </pc:sldMkLst>
        <pc:graphicFrameChg chg="mod modGraphic">
          <ac:chgData name="Elise Schapira" userId="922153a7-3d05-4828-9103-57c0b5334c47" providerId="ADAL" clId="{28EB67C2-67DF-4939-8C54-3CD1A18877BE}" dt="2020-01-21T14:39:43.223" v="2740"/>
          <ac:graphicFrameMkLst>
            <pc:docMk/>
            <pc:sldMk cId="4206549333" sldId="387"/>
            <ac:graphicFrameMk id="10" creationId="{721E5567-81F0-42FF-AFE2-972E5683114B}"/>
          </ac:graphicFrameMkLst>
        </pc:graphicFrameChg>
        <pc:picChg chg="del">
          <ac:chgData name="Elise Schapira" userId="922153a7-3d05-4828-9103-57c0b5334c47" providerId="ADAL" clId="{28EB67C2-67DF-4939-8C54-3CD1A18877BE}" dt="2020-01-20T15:59:11.604" v="790" actId="21"/>
          <ac:picMkLst>
            <pc:docMk/>
            <pc:sldMk cId="4206549333" sldId="387"/>
            <ac:picMk id="9" creationId="{09533601-9400-4AC1-BCCD-6B2FF9736633}"/>
          </ac:picMkLst>
        </pc:picChg>
      </pc:sldChg>
      <pc:sldChg chg="addSp delSp modSp add">
        <pc:chgData name="Elise Schapira" userId="922153a7-3d05-4828-9103-57c0b5334c47" providerId="ADAL" clId="{28EB67C2-67DF-4939-8C54-3CD1A18877BE}" dt="2020-01-21T14:29:37.863" v="2528" actId="1038"/>
        <pc:sldMkLst>
          <pc:docMk/>
          <pc:sldMk cId="3810841821" sldId="388"/>
        </pc:sldMkLst>
        <pc:spChg chg="mod">
          <ac:chgData name="Elise Schapira" userId="922153a7-3d05-4828-9103-57c0b5334c47" providerId="ADAL" clId="{28EB67C2-67DF-4939-8C54-3CD1A18877BE}" dt="2020-01-21T14:29:27.663" v="2523" actId="20577"/>
          <ac:spMkLst>
            <pc:docMk/>
            <pc:sldMk cId="3810841821" sldId="388"/>
            <ac:spMk id="19" creationId="{5252A847-DE45-4FA3-A1F8-EEBEB845FF8E}"/>
          </ac:spMkLst>
        </pc:spChg>
        <pc:graphicFrameChg chg="modGraphic">
          <ac:chgData name="Elise Schapira" userId="922153a7-3d05-4828-9103-57c0b5334c47" providerId="ADAL" clId="{28EB67C2-67DF-4939-8C54-3CD1A18877BE}" dt="2020-01-20T16:02:04.676" v="899" actId="404"/>
          <ac:graphicFrameMkLst>
            <pc:docMk/>
            <pc:sldMk cId="3810841821" sldId="388"/>
            <ac:graphicFrameMk id="9" creationId="{5D3465E2-D3C5-4AA9-925B-37FEDAB7485B}"/>
          </ac:graphicFrameMkLst>
        </pc:graphicFrameChg>
        <pc:graphicFrameChg chg="modGraphic">
          <ac:chgData name="Elise Schapira" userId="922153a7-3d05-4828-9103-57c0b5334c47" providerId="ADAL" clId="{28EB67C2-67DF-4939-8C54-3CD1A18877BE}" dt="2020-01-20T16:02:08.690" v="900" actId="404"/>
          <ac:graphicFrameMkLst>
            <pc:docMk/>
            <pc:sldMk cId="3810841821" sldId="388"/>
            <ac:graphicFrameMk id="12" creationId="{8763FB4E-3C02-4171-BAAD-3FA3C306E5A9}"/>
          </ac:graphicFrameMkLst>
        </pc:graphicFrameChg>
        <pc:graphicFrameChg chg="add mod modGraphic">
          <ac:chgData name="Elise Schapira" userId="922153a7-3d05-4828-9103-57c0b5334c47" providerId="ADAL" clId="{28EB67C2-67DF-4939-8C54-3CD1A18877BE}" dt="2020-01-21T14:29:37.863" v="2528" actId="1038"/>
          <ac:graphicFrameMkLst>
            <pc:docMk/>
            <pc:sldMk cId="3810841821" sldId="388"/>
            <ac:graphicFrameMk id="14" creationId="{689BFB93-B669-46E2-A108-2C6832B5F45B}"/>
          </ac:graphicFrameMkLst>
        </pc:graphicFrameChg>
        <pc:picChg chg="del">
          <ac:chgData name="Elise Schapira" userId="922153a7-3d05-4828-9103-57c0b5334c47" providerId="ADAL" clId="{28EB67C2-67DF-4939-8C54-3CD1A18877BE}" dt="2020-01-20T16:02:42.155" v="904" actId="478"/>
          <ac:picMkLst>
            <pc:docMk/>
            <pc:sldMk cId="3810841821" sldId="388"/>
            <ac:picMk id="10" creationId="{E0F9D865-0AF3-4AAB-82A7-C8F8AC4B5165}"/>
          </ac:picMkLst>
        </pc:picChg>
      </pc:sldChg>
      <pc:sldChg chg="addSp delSp modSp add">
        <pc:chgData name="Elise Schapira" userId="922153a7-3d05-4828-9103-57c0b5334c47" providerId="ADAL" clId="{28EB67C2-67DF-4939-8C54-3CD1A18877BE}" dt="2020-01-21T14:30:27.948" v="2533" actId="798"/>
        <pc:sldMkLst>
          <pc:docMk/>
          <pc:sldMk cId="3872548824" sldId="389"/>
        </pc:sldMkLst>
        <pc:spChg chg="add mod">
          <ac:chgData name="Elise Schapira" userId="922153a7-3d05-4828-9103-57c0b5334c47" providerId="ADAL" clId="{28EB67C2-67DF-4939-8C54-3CD1A18877BE}" dt="2020-01-20T16:08:14.819" v="1174" actId="164"/>
          <ac:spMkLst>
            <pc:docMk/>
            <pc:sldMk cId="3872548824" sldId="389"/>
            <ac:spMk id="15" creationId="{97EE7FFB-73A4-40B4-A3DE-2C6171308931}"/>
          </ac:spMkLst>
        </pc:spChg>
        <pc:spChg chg="mod">
          <ac:chgData name="Elise Schapira" userId="922153a7-3d05-4828-9103-57c0b5334c47" providerId="ADAL" clId="{28EB67C2-67DF-4939-8C54-3CD1A18877BE}" dt="2020-01-20T16:07:31.088" v="1139" actId="20577"/>
          <ac:spMkLst>
            <pc:docMk/>
            <pc:sldMk cId="3872548824" sldId="389"/>
            <ac:spMk id="19" creationId="{5252A847-DE45-4FA3-A1F8-EEBEB845FF8E}"/>
          </ac:spMkLst>
        </pc:spChg>
        <pc:grpChg chg="add mod">
          <ac:chgData name="Elise Schapira" userId="922153a7-3d05-4828-9103-57c0b5334c47" providerId="ADAL" clId="{28EB67C2-67DF-4939-8C54-3CD1A18877BE}" dt="2020-01-20T16:08:19.731" v="1175" actId="12788"/>
          <ac:grpSpMkLst>
            <pc:docMk/>
            <pc:sldMk cId="3872548824" sldId="389"/>
            <ac:grpSpMk id="3" creationId="{F70838EA-4952-4DF8-B4B6-D72FBED2A1D4}"/>
          </ac:grpSpMkLst>
        </pc:grpChg>
        <pc:graphicFrameChg chg="del">
          <ac:chgData name="Elise Schapira" userId="922153a7-3d05-4828-9103-57c0b5334c47" providerId="ADAL" clId="{28EB67C2-67DF-4939-8C54-3CD1A18877BE}" dt="2020-01-20T16:05:31.648" v="929" actId="478"/>
          <ac:graphicFrameMkLst>
            <pc:docMk/>
            <pc:sldMk cId="3872548824" sldId="389"/>
            <ac:graphicFrameMk id="9" creationId="{5D3465E2-D3C5-4AA9-925B-37FEDAB7485B}"/>
          </ac:graphicFrameMkLst>
        </pc:graphicFrameChg>
        <pc:graphicFrameChg chg="mod modGraphic">
          <ac:chgData name="Elise Schapira" userId="922153a7-3d05-4828-9103-57c0b5334c47" providerId="ADAL" clId="{28EB67C2-67DF-4939-8C54-3CD1A18877BE}" dt="2020-01-20T16:09:46.379" v="1187" actId="207"/>
          <ac:graphicFrameMkLst>
            <pc:docMk/>
            <pc:sldMk cId="3872548824" sldId="389"/>
            <ac:graphicFrameMk id="11" creationId="{AEA136D6-9C27-4881-B0BA-066DBB5CE5D7}"/>
          </ac:graphicFrameMkLst>
        </pc:graphicFrameChg>
        <pc:graphicFrameChg chg="del">
          <ac:chgData name="Elise Schapira" userId="922153a7-3d05-4828-9103-57c0b5334c47" providerId="ADAL" clId="{28EB67C2-67DF-4939-8C54-3CD1A18877BE}" dt="2020-01-20T16:05:29.830" v="928" actId="478"/>
          <ac:graphicFrameMkLst>
            <pc:docMk/>
            <pc:sldMk cId="3872548824" sldId="389"/>
            <ac:graphicFrameMk id="12" creationId="{8763FB4E-3C02-4171-BAAD-3FA3C306E5A9}"/>
          </ac:graphicFrameMkLst>
        </pc:graphicFrameChg>
        <pc:graphicFrameChg chg="mod modGraphic">
          <ac:chgData name="Elise Schapira" userId="922153a7-3d05-4828-9103-57c0b5334c47" providerId="ADAL" clId="{28EB67C2-67DF-4939-8C54-3CD1A18877BE}" dt="2020-01-20T16:09:51.966" v="1188" actId="207"/>
          <ac:graphicFrameMkLst>
            <pc:docMk/>
            <pc:sldMk cId="3872548824" sldId="389"/>
            <ac:graphicFrameMk id="13" creationId="{5750F4B0-01FC-4F2A-ACDA-5D0E8E48A5FF}"/>
          </ac:graphicFrameMkLst>
        </pc:graphicFrameChg>
        <pc:graphicFrameChg chg="del">
          <ac:chgData name="Elise Schapira" userId="922153a7-3d05-4828-9103-57c0b5334c47" providerId="ADAL" clId="{28EB67C2-67DF-4939-8C54-3CD1A18877BE}" dt="2020-01-20T16:05:22.008" v="927" actId="478"/>
          <ac:graphicFrameMkLst>
            <pc:docMk/>
            <pc:sldMk cId="3872548824" sldId="389"/>
            <ac:graphicFrameMk id="14" creationId="{689BFB93-B669-46E2-A108-2C6832B5F45B}"/>
          </ac:graphicFrameMkLst>
        </pc:graphicFrameChg>
        <pc:graphicFrameChg chg="add mod">
          <ac:chgData name="Elise Schapira" userId="922153a7-3d05-4828-9103-57c0b5334c47" providerId="ADAL" clId="{28EB67C2-67DF-4939-8C54-3CD1A18877BE}" dt="2020-01-21T14:30:27.948" v="2533" actId="798"/>
          <ac:graphicFrameMkLst>
            <pc:docMk/>
            <pc:sldMk cId="3872548824" sldId="389"/>
            <ac:graphicFrameMk id="16" creationId="{1C6F8B11-7DCD-40DE-A6C2-4F4B63A0643F}"/>
          </ac:graphicFrameMkLst>
        </pc:graphicFrameChg>
        <pc:picChg chg="add del mod">
          <ac:chgData name="Elise Schapira" userId="922153a7-3d05-4828-9103-57c0b5334c47" providerId="ADAL" clId="{28EB67C2-67DF-4939-8C54-3CD1A18877BE}" dt="2020-01-20T16:10:48.421" v="1199" actId="21"/>
          <ac:picMkLst>
            <pc:docMk/>
            <pc:sldMk cId="3872548824" sldId="389"/>
            <ac:picMk id="2" creationId="{7BF66F1E-2075-4A15-AF0A-432328F0C55D}"/>
          </ac:picMkLst>
        </pc:picChg>
        <pc:picChg chg="add mod">
          <ac:chgData name="Elise Schapira" userId="922153a7-3d05-4828-9103-57c0b5334c47" providerId="ADAL" clId="{28EB67C2-67DF-4939-8C54-3CD1A18877BE}" dt="2020-01-20T16:08:14.819" v="1174" actId="164"/>
          <ac:picMkLst>
            <pc:docMk/>
            <pc:sldMk cId="3872548824" sldId="389"/>
            <ac:picMk id="17" creationId="{92DD0CB6-936C-4498-B7B1-E1CC200780AC}"/>
          </ac:picMkLst>
        </pc:picChg>
      </pc:sldChg>
      <pc:sldChg chg="delSp modSp add">
        <pc:chgData name="Elise Schapira" userId="922153a7-3d05-4828-9103-57c0b5334c47" providerId="ADAL" clId="{28EB67C2-67DF-4939-8C54-3CD1A18877BE}" dt="2020-01-21T14:31:00.236" v="2538" actId="798"/>
        <pc:sldMkLst>
          <pc:docMk/>
          <pc:sldMk cId="4042599214" sldId="390"/>
        </pc:sldMkLst>
        <pc:spChg chg="mod">
          <ac:chgData name="Elise Schapira" userId="922153a7-3d05-4828-9103-57c0b5334c47" providerId="ADAL" clId="{28EB67C2-67DF-4939-8C54-3CD1A18877BE}" dt="2020-01-20T16:10:19.235" v="1193" actId="120"/>
          <ac:spMkLst>
            <pc:docMk/>
            <pc:sldMk cId="4042599214" sldId="390"/>
            <ac:spMk id="19" creationId="{5252A847-DE45-4FA3-A1F8-EEBEB845FF8E}"/>
          </ac:spMkLst>
        </pc:spChg>
        <pc:graphicFrameChg chg="mod">
          <ac:chgData name="Elise Schapira" userId="922153a7-3d05-4828-9103-57c0b5334c47" providerId="ADAL" clId="{28EB67C2-67DF-4939-8C54-3CD1A18877BE}" dt="2020-01-21T14:31:00.236" v="2538" actId="798"/>
          <ac:graphicFrameMkLst>
            <pc:docMk/>
            <pc:sldMk cId="4042599214" sldId="390"/>
            <ac:graphicFrameMk id="16" creationId="{1C6F8B11-7DCD-40DE-A6C2-4F4B63A0643F}"/>
          </ac:graphicFrameMkLst>
        </pc:graphicFrameChg>
        <pc:picChg chg="del mod">
          <ac:chgData name="Elise Schapira" userId="922153a7-3d05-4828-9103-57c0b5334c47" providerId="ADAL" clId="{28EB67C2-67DF-4939-8C54-3CD1A18877BE}" dt="2020-01-20T16:24:44.798" v="2013" actId="478"/>
          <ac:picMkLst>
            <pc:docMk/>
            <pc:sldMk cId="4042599214" sldId="390"/>
            <ac:picMk id="2" creationId="{7BF66F1E-2075-4A15-AF0A-432328F0C55D}"/>
          </ac:picMkLst>
        </pc:picChg>
      </pc:sldChg>
      <pc:sldChg chg="delSp modSp add">
        <pc:chgData name="Elise Schapira" userId="922153a7-3d05-4828-9103-57c0b5334c47" providerId="ADAL" clId="{28EB67C2-67DF-4939-8C54-3CD1A18877BE}" dt="2020-01-21T14:31:24.212" v="2543" actId="798"/>
        <pc:sldMkLst>
          <pc:docMk/>
          <pc:sldMk cId="3646568768" sldId="391"/>
        </pc:sldMkLst>
        <pc:spChg chg="mod">
          <ac:chgData name="Elise Schapira" userId="922153a7-3d05-4828-9103-57c0b5334c47" providerId="ADAL" clId="{28EB67C2-67DF-4939-8C54-3CD1A18877BE}" dt="2020-01-20T16:10:36.552" v="1197"/>
          <ac:spMkLst>
            <pc:docMk/>
            <pc:sldMk cId="3646568768" sldId="391"/>
            <ac:spMk id="19" creationId="{5252A847-DE45-4FA3-A1F8-EEBEB845FF8E}"/>
          </ac:spMkLst>
        </pc:spChg>
        <pc:graphicFrameChg chg="mod">
          <ac:chgData name="Elise Schapira" userId="922153a7-3d05-4828-9103-57c0b5334c47" providerId="ADAL" clId="{28EB67C2-67DF-4939-8C54-3CD1A18877BE}" dt="2020-01-21T14:31:24.212" v="2543" actId="798"/>
          <ac:graphicFrameMkLst>
            <pc:docMk/>
            <pc:sldMk cId="3646568768" sldId="391"/>
            <ac:graphicFrameMk id="16" creationId="{1C6F8B11-7DCD-40DE-A6C2-4F4B63A0643F}"/>
          </ac:graphicFrameMkLst>
        </pc:graphicFrameChg>
        <pc:picChg chg="del">
          <ac:chgData name="Elise Schapira" userId="922153a7-3d05-4828-9103-57c0b5334c47" providerId="ADAL" clId="{28EB67C2-67DF-4939-8C54-3CD1A18877BE}" dt="2020-01-20T16:24:42.846" v="2012" actId="478"/>
          <ac:picMkLst>
            <pc:docMk/>
            <pc:sldMk cId="3646568768" sldId="391"/>
            <ac:picMk id="2" creationId="{7BF66F1E-2075-4A15-AF0A-432328F0C55D}"/>
          </ac:picMkLst>
        </pc:picChg>
      </pc:sldChg>
      <pc:sldChg chg="addSp delSp modSp add">
        <pc:chgData name="Elise Schapira" userId="922153a7-3d05-4828-9103-57c0b5334c47" providerId="ADAL" clId="{28EB67C2-67DF-4939-8C54-3CD1A18877BE}" dt="2020-01-21T14:33:57.475" v="2632"/>
        <pc:sldMkLst>
          <pc:docMk/>
          <pc:sldMk cId="3252937485" sldId="392"/>
        </pc:sldMkLst>
        <pc:spChg chg="del">
          <ac:chgData name="Elise Schapira" userId="922153a7-3d05-4828-9103-57c0b5334c47" providerId="ADAL" clId="{28EB67C2-67DF-4939-8C54-3CD1A18877BE}" dt="2020-01-21T14:32:41.605" v="2560" actId="478"/>
          <ac:spMkLst>
            <pc:docMk/>
            <pc:sldMk cId="3252937485" sldId="392"/>
            <ac:spMk id="12" creationId="{B18B4C59-9884-4078-8966-F5C332BDD477}"/>
          </ac:spMkLst>
        </pc:spChg>
        <pc:spChg chg="mod">
          <ac:chgData name="Elise Schapira" userId="922153a7-3d05-4828-9103-57c0b5334c47" providerId="ADAL" clId="{28EB67C2-67DF-4939-8C54-3CD1A18877BE}" dt="2020-01-21T14:33:29.638" v="2591" actId="20577"/>
          <ac:spMkLst>
            <pc:docMk/>
            <pc:sldMk cId="3252937485" sldId="392"/>
            <ac:spMk id="19" creationId="{5252A847-DE45-4FA3-A1F8-EEBEB845FF8E}"/>
          </ac:spMkLst>
        </pc:spChg>
        <pc:graphicFrameChg chg="del">
          <ac:chgData name="Elise Schapira" userId="922153a7-3d05-4828-9103-57c0b5334c47" providerId="ADAL" clId="{28EB67C2-67DF-4939-8C54-3CD1A18877BE}" dt="2020-01-21T14:33:56.671" v="2631" actId="478"/>
          <ac:graphicFrameMkLst>
            <pc:docMk/>
            <pc:sldMk cId="3252937485" sldId="392"/>
            <ac:graphicFrameMk id="10" creationId="{A1EB444F-B202-4EAE-8320-4254C78BDEB1}"/>
          </ac:graphicFrameMkLst>
        </pc:graphicFrameChg>
        <pc:graphicFrameChg chg="del">
          <ac:chgData name="Elise Schapira" userId="922153a7-3d05-4828-9103-57c0b5334c47" providerId="ADAL" clId="{28EB67C2-67DF-4939-8C54-3CD1A18877BE}" dt="2020-01-21T14:33:56.671" v="2631" actId="478"/>
          <ac:graphicFrameMkLst>
            <pc:docMk/>
            <pc:sldMk cId="3252937485" sldId="392"/>
            <ac:graphicFrameMk id="11" creationId="{51B1E896-7328-4F32-B8A1-07E71B6D29EB}"/>
          </ac:graphicFrameMkLst>
        </pc:graphicFrameChg>
        <pc:graphicFrameChg chg="add mod modGraphic">
          <ac:chgData name="Elise Schapira" userId="922153a7-3d05-4828-9103-57c0b5334c47" providerId="ADAL" clId="{28EB67C2-67DF-4939-8C54-3CD1A18877BE}" dt="2020-01-21T14:33:36.081" v="2609" actId="1036"/>
          <ac:graphicFrameMkLst>
            <pc:docMk/>
            <pc:sldMk cId="3252937485" sldId="392"/>
            <ac:graphicFrameMk id="13" creationId="{246DADDD-6FA6-466B-BBA6-2FDA769DB970}"/>
          </ac:graphicFrameMkLst>
        </pc:graphicFrameChg>
        <pc:graphicFrameChg chg="add">
          <ac:chgData name="Elise Schapira" userId="922153a7-3d05-4828-9103-57c0b5334c47" providerId="ADAL" clId="{28EB67C2-67DF-4939-8C54-3CD1A18877BE}" dt="2020-01-21T14:32:38.201" v="2559"/>
          <ac:graphicFrameMkLst>
            <pc:docMk/>
            <pc:sldMk cId="3252937485" sldId="392"/>
            <ac:graphicFrameMk id="14" creationId="{B4D971AB-0631-460E-8E15-15FF337198DD}"/>
          </ac:graphicFrameMkLst>
        </pc:graphicFrameChg>
        <pc:graphicFrameChg chg="add">
          <ac:chgData name="Elise Schapira" userId="922153a7-3d05-4828-9103-57c0b5334c47" providerId="ADAL" clId="{28EB67C2-67DF-4939-8C54-3CD1A18877BE}" dt="2020-01-21T14:33:57.475" v="2632"/>
          <ac:graphicFrameMkLst>
            <pc:docMk/>
            <pc:sldMk cId="3252937485" sldId="392"/>
            <ac:graphicFrameMk id="15" creationId="{E61C951B-C77E-4627-8BF4-66FE144601C2}"/>
          </ac:graphicFrameMkLst>
        </pc:graphicFrameChg>
        <pc:graphicFrameChg chg="add">
          <ac:chgData name="Elise Schapira" userId="922153a7-3d05-4828-9103-57c0b5334c47" providerId="ADAL" clId="{28EB67C2-67DF-4939-8C54-3CD1A18877BE}" dt="2020-01-21T14:33:57.475" v="2632"/>
          <ac:graphicFrameMkLst>
            <pc:docMk/>
            <pc:sldMk cId="3252937485" sldId="392"/>
            <ac:graphicFrameMk id="16" creationId="{E7A16921-FFB7-471E-8FC7-302F28E90721}"/>
          </ac:graphicFrameMkLst>
        </pc:graphicFrameChg>
        <pc:graphicFrameChg chg="del">
          <ac:chgData name="Elise Schapira" userId="922153a7-3d05-4828-9103-57c0b5334c47" providerId="ADAL" clId="{28EB67C2-67DF-4939-8C54-3CD1A18877BE}" dt="2020-01-21T14:32:37.876" v="2558" actId="478"/>
          <ac:graphicFrameMkLst>
            <pc:docMk/>
            <pc:sldMk cId="3252937485" sldId="392"/>
            <ac:graphicFrameMk id="17" creationId="{7F334F61-E9AF-4014-A88C-BA1A70C97453}"/>
          </ac:graphicFrameMkLst>
        </pc:graphicFrameChg>
        <pc:picChg chg="del mod">
          <ac:chgData name="Elise Schapira" userId="922153a7-3d05-4828-9103-57c0b5334c47" providerId="ADAL" clId="{28EB67C2-67DF-4939-8C54-3CD1A18877BE}" dt="2020-01-20T16:24:38.527" v="2010" actId="478"/>
          <ac:picMkLst>
            <pc:docMk/>
            <pc:sldMk cId="3252937485" sldId="392"/>
            <ac:picMk id="9" creationId="{2DE11791-14E5-4B74-8D54-813368957A3F}"/>
          </ac:picMkLst>
        </pc:picChg>
      </pc:sldChg>
      <pc:sldChg chg="addSp delSp modSp add">
        <pc:chgData name="Elise Schapira" userId="922153a7-3d05-4828-9103-57c0b5334c47" providerId="ADAL" clId="{28EB67C2-67DF-4939-8C54-3CD1A18877BE}" dt="2020-01-21T14:37:37.996" v="2738" actId="20577"/>
        <pc:sldMkLst>
          <pc:docMk/>
          <pc:sldMk cId="3452823036" sldId="393"/>
        </pc:sldMkLst>
        <pc:spChg chg="mod">
          <ac:chgData name="Elise Schapira" userId="922153a7-3d05-4828-9103-57c0b5334c47" providerId="ADAL" clId="{28EB67C2-67DF-4939-8C54-3CD1A18877BE}" dt="2020-01-21T14:37:37.996" v="2738" actId="20577"/>
          <ac:spMkLst>
            <pc:docMk/>
            <pc:sldMk cId="3452823036" sldId="393"/>
            <ac:spMk id="19" creationId="{5252A847-DE45-4FA3-A1F8-EEBEB845FF8E}"/>
          </ac:spMkLst>
        </pc:spChg>
        <pc:spChg chg="mod">
          <ac:chgData name="Elise Schapira" userId="922153a7-3d05-4828-9103-57c0b5334c47" providerId="ADAL" clId="{28EB67C2-67DF-4939-8C54-3CD1A18877BE}" dt="2020-01-21T14:36:21.346" v="2721" actId="20577"/>
          <ac:spMkLst>
            <pc:docMk/>
            <pc:sldMk cId="3452823036" sldId="393"/>
            <ac:spMk id="23" creationId="{7B6182A5-C96E-4DC2-8149-69A88A4DF63C}"/>
          </ac:spMkLst>
        </pc:spChg>
        <pc:graphicFrameChg chg="add mod modGraphic">
          <ac:chgData name="Elise Schapira" userId="922153a7-3d05-4828-9103-57c0b5334c47" providerId="ADAL" clId="{28EB67C2-67DF-4939-8C54-3CD1A18877BE}" dt="2020-01-21T14:37:17.424" v="2735"/>
          <ac:graphicFrameMkLst>
            <pc:docMk/>
            <pc:sldMk cId="3452823036" sldId="393"/>
            <ac:graphicFrameMk id="13" creationId="{6C0643C1-9E2A-49A9-9C24-98FDB4C64C44}"/>
          </ac:graphicFrameMkLst>
        </pc:graphicFrameChg>
        <pc:graphicFrameChg chg="del mod modGraphic">
          <ac:chgData name="Elise Schapira" userId="922153a7-3d05-4828-9103-57c0b5334c47" providerId="ADAL" clId="{28EB67C2-67DF-4939-8C54-3CD1A18877BE}" dt="2020-01-21T14:37:20.983" v="2736" actId="478"/>
          <ac:graphicFrameMkLst>
            <pc:docMk/>
            <pc:sldMk cId="3452823036" sldId="393"/>
            <ac:graphicFrameMk id="26" creationId="{1B608661-A1D1-4C7C-BACD-B97442048579}"/>
          </ac:graphicFrameMkLst>
        </pc:graphicFrameChg>
        <pc:picChg chg="del">
          <ac:chgData name="Elise Schapira" userId="922153a7-3d05-4828-9103-57c0b5334c47" providerId="ADAL" clId="{28EB67C2-67DF-4939-8C54-3CD1A18877BE}" dt="2020-01-20T16:24:33.724" v="2008" actId="478"/>
          <ac:picMkLst>
            <pc:docMk/>
            <pc:sldMk cId="3452823036" sldId="393"/>
            <ac:picMk id="17" creationId="{8E0C31D8-6137-450D-B717-E03BC5B1E798}"/>
          </ac:picMkLst>
        </pc:picChg>
      </pc:sldChg>
      <pc:sldChg chg="modSp add">
        <pc:chgData name="Elise Schapira" userId="922153a7-3d05-4828-9103-57c0b5334c47" providerId="ADAL" clId="{28EB67C2-67DF-4939-8C54-3CD1A18877BE}" dt="2020-01-21T14:38:21.146" v="2739" actId="798"/>
        <pc:sldMkLst>
          <pc:docMk/>
          <pc:sldMk cId="3551687620" sldId="394"/>
        </pc:sldMkLst>
        <pc:graphicFrameChg chg="mod modGraphic">
          <ac:chgData name="Elise Schapira" userId="922153a7-3d05-4828-9103-57c0b5334c47" providerId="ADAL" clId="{28EB67C2-67DF-4939-8C54-3CD1A18877BE}" dt="2020-01-21T14:27:35.245" v="2410" actId="798"/>
          <ac:graphicFrameMkLst>
            <pc:docMk/>
            <pc:sldMk cId="3551687620" sldId="394"/>
            <ac:graphicFrameMk id="2" creationId="{8F7A3437-CDF0-40D8-9CFC-4ADB2BF97CBC}"/>
          </ac:graphicFrameMkLst>
        </pc:graphicFrameChg>
        <pc:graphicFrameChg chg="mod modGraphic">
          <ac:chgData name="Elise Schapira" userId="922153a7-3d05-4828-9103-57c0b5334c47" providerId="ADAL" clId="{28EB67C2-67DF-4939-8C54-3CD1A18877BE}" dt="2020-01-21T14:38:21.146" v="2739" actId="798"/>
          <ac:graphicFrameMkLst>
            <pc:docMk/>
            <pc:sldMk cId="3551687620" sldId="394"/>
            <ac:graphicFrameMk id="20" creationId="{35E4AE79-7B37-48DF-B9D1-F9920E0F6316}"/>
          </ac:graphicFrameMkLst>
        </pc:graphicFrameChg>
        <pc:graphicFrameChg chg="mod modGraphic">
          <ac:chgData name="Elise Schapira" userId="922153a7-3d05-4828-9103-57c0b5334c47" providerId="ADAL" clId="{28EB67C2-67DF-4939-8C54-3CD1A18877BE}" dt="2020-01-21T14:27:46.019" v="2413" actId="798"/>
          <ac:graphicFrameMkLst>
            <pc:docMk/>
            <pc:sldMk cId="3551687620" sldId="394"/>
            <ac:graphicFrameMk id="21" creationId="{E0527753-3243-4091-9727-FC78D420AED5}"/>
          </ac:graphicFrameMkLst>
        </pc:graphicFrameChg>
      </pc:sldChg>
      <pc:sldMasterChg chg="add addSldLayout">
        <pc:chgData name="Elise Schapira" userId="922153a7-3d05-4828-9103-57c0b5334c47" providerId="ADAL" clId="{28EB67C2-67DF-4939-8C54-3CD1A18877BE}" dt="2020-01-20T15:37:12.943" v="0" actId="27028"/>
        <pc:sldMasterMkLst>
          <pc:docMk/>
          <pc:sldMasterMk cId="4252411403" sldId="2147483672"/>
        </pc:sldMasterMkLst>
        <pc:sldLayoutChg chg="add">
          <pc:chgData name="Elise Schapira" userId="922153a7-3d05-4828-9103-57c0b5334c47" providerId="ADAL" clId="{28EB67C2-67DF-4939-8C54-3CD1A18877BE}" dt="2020-01-20T15:37:12.943" v="0" actId="27028"/>
          <pc:sldLayoutMkLst>
            <pc:docMk/>
            <pc:sldMasterMk cId="4252411403" sldId="2147483672"/>
            <pc:sldLayoutMk cId="1268681692" sldId="2147483673"/>
          </pc:sldLayoutMkLst>
        </pc:sldLayoutChg>
      </pc:sldMasterChg>
    </pc:docChg>
  </pc:docChgLst>
  <pc:docChgLst>
    <pc:chgData name="Jade Raynor" userId="7d7597aa-3574-4818-9f5e-e6442faad96c" providerId="ADAL" clId="{2F6ECF48-A03E-4EAE-B00E-CC7838FDE822}"/>
    <pc:docChg chg="undo custSel modSld">
      <pc:chgData name="Jade Raynor" userId="7d7597aa-3574-4818-9f5e-e6442faad96c" providerId="ADAL" clId="{2F6ECF48-A03E-4EAE-B00E-CC7838FDE822}" dt="2020-01-27T11:55:17.540" v="343" actId="20577"/>
      <pc:docMkLst>
        <pc:docMk/>
      </pc:docMkLst>
      <pc:sldChg chg="modSp">
        <pc:chgData name="Jade Raynor" userId="7d7597aa-3574-4818-9f5e-e6442faad96c" providerId="ADAL" clId="{2F6ECF48-A03E-4EAE-B00E-CC7838FDE822}" dt="2020-01-27T11:35:34.924" v="1" actId="403"/>
        <pc:sldMkLst>
          <pc:docMk/>
          <pc:sldMk cId="2637481266" sldId="256"/>
        </pc:sldMkLst>
        <pc:spChg chg="mod">
          <ac:chgData name="Jade Raynor" userId="7d7597aa-3574-4818-9f5e-e6442faad96c" providerId="ADAL" clId="{2F6ECF48-A03E-4EAE-B00E-CC7838FDE822}" dt="2020-01-27T11:35:34.924" v="1" actId="403"/>
          <ac:spMkLst>
            <pc:docMk/>
            <pc:sldMk cId="2637481266" sldId="256"/>
            <ac:spMk id="19" creationId="{5252A847-DE45-4FA3-A1F8-EEBEB845FF8E}"/>
          </ac:spMkLst>
        </pc:spChg>
      </pc:sldChg>
      <pc:sldChg chg="modSp">
        <pc:chgData name="Jade Raynor" userId="7d7597aa-3574-4818-9f5e-e6442faad96c" providerId="ADAL" clId="{2F6ECF48-A03E-4EAE-B00E-CC7838FDE822}" dt="2020-01-27T11:36:34.436" v="34" actId="12788"/>
        <pc:sldMkLst>
          <pc:docMk/>
          <pc:sldMk cId="2200967238" sldId="367"/>
        </pc:sldMkLst>
        <pc:spChg chg="mod">
          <ac:chgData name="Jade Raynor" userId="7d7597aa-3574-4818-9f5e-e6442faad96c" providerId="ADAL" clId="{2F6ECF48-A03E-4EAE-B00E-CC7838FDE822}" dt="2020-01-27T11:36:34.436" v="34" actId="12788"/>
          <ac:spMkLst>
            <pc:docMk/>
            <pc:sldMk cId="2200967238" sldId="367"/>
            <ac:spMk id="19" creationId="{5252A847-DE45-4FA3-A1F8-EEBEB845FF8E}"/>
          </ac:spMkLst>
        </pc:spChg>
        <pc:graphicFrameChg chg="mod modGraphic">
          <ac:chgData name="Jade Raynor" userId="7d7597aa-3574-4818-9f5e-e6442faad96c" providerId="ADAL" clId="{2F6ECF48-A03E-4EAE-B00E-CC7838FDE822}" dt="2020-01-27T11:36:34.436" v="34" actId="12788"/>
          <ac:graphicFrameMkLst>
            <pc:docMk/>
            <pc:sldMk cId="2200967238" sldId="367"/>
            <ac:graphicFrameMk id="2" creationId="{8F7A3437-CDF0-40D8-9CFC-4ADB2BF97CBC}"/>
          </ac:graphicFrameMkLst>
        </pc:graphicFrameChg>
        <pc:graphicFrameChg chg="mod modGraphic">
          <ac:chgData name="Jade Raynor" userId="7d7597aa-3574-4818-9f5e-e6442faad96c" providerId="ADAL" clId="{2F6ECF48-A03E-4EAE-B00E-CC7838FDE822}" dt="2020-01-27T11:36:34.436" v="34" actId="12788"/>
          <ac:graphicFrameMkLst>
            <pc:docMk/>
            <pc:sldMk cId="2200967238" sldId="367"/>
            <ac:graphicFrameMk id="20" creationId="{35E4AE79-7B37-48DF-B9D1-F9920E0F6316}"/>
          </ac:graphicFrameMkLst>
        </pc:graphicFrameChg>
        <pc:graphicFrameChg chg="mod modGraphic">
          <ac:chgData name="Jade Raynor" userId="7d7597aa-3574-4818-9f5e-e6442faad96c" providerId="ADAL" clId="{2F6ECF48-A03E-4EAE-B00E-CC7838FDE822}" dt="2020-01-27T11:36:34.436" v="34" actId="12788"/>
          <ac:graphicFrameMkLst>
            <pc:docMk/>
            <pc:sldMk cId="2200967238" sldId="367"/>
            <ac:graphicFrameMk id="21" creationId="{E0527753-3243-4091-9727-FC78D420AED5}"/>
          </ac:graphicFrameMkLst>
        </pc:graphicFrameChg>
      </pc:sldChg>
      <pc:sldChg chg="modSp">
        <pc:chgData name="Jade Raynor" userId="7d7597aa-3574-4818-9f5e-e6442faad96c" providerId="ADAL" clId="{2F6ECF48-A03E-4EAE-B00E-CC7838FDE822}" dt="2020-01-27T11:53:43.946" v="289" actId="121"/>
        <pc:sldMkLst>
          <pc:docMk/>
          <pc:sldMk cId="3810841821" sldId="388"/>
        </pc:sldMkLst>
        <pc:graphicFrameChg chg="modGraphic">
          <ac:chgData name="Jade Raynor" userId="7d7597aa-3574-4818-9f5e-e6442faad96c" providerId="ADAL" clId="{2F6ECF48-A03E-4EAE-B00E-CC7838FDE822}" dt="2020-01-27T11:53:43.946" v="289" actId="121"/>
          <ac:graphicFrameMkLst>
            <pc:docMk/>
            <pc:sldMk cId="3810841821" sldId="388"/>
            <ac:graphicFrameMk id="14" creationId="{689BFB93-B669-46E2-A108-2C6832B5F45B}"/>
          </ac:graphicFrameMkLst>
        </pc:graphicFrameChg>
      </pc:sldChg>
      <pc:sldChg chg="modSp">
        <pc:chgData name="Jade Raynor" userId="7d7597aa-3574-4818-9f5e-e6442faad96c" providerId="ADAL" clId="{2F6ECF48-A03E-4EAE-B00E-CC7838FDE822}" dt="2020-01-27T11:54:05.763" v="295"/>
        <pc:sldMkLst>
          <pc:docMk/>
          <pc:sldMk cId="3872548824" sldId="389"/>
        </pc:sldMkLst>
        <pc:spChg chg="mod">
          <ac:chgData name="Jade Raynor" userId="7d7597aa-3574-4818-9f5e-e6442faad96c" providerId="ADAL" clId="{2F6ECF48-A03E-4EAE-B00E-CC7838FDE822}" dt="2020-01-27T11:40:39.432" v="64" actId="120"/>
          <ac:spMkLst>
            <pc:docMk/>
            <pc:sldMk cId="3872548824" sldId="389"/>
            <ac:spMk id="19" creationId="{5252A847-DE45-4FA3-A1F8-EEBEB845FF8E}"/>
          </ac:spMkLst>
        </pc:spChg>
        <pc:graphicFrameChg chg="mod modGraphic">
          <ac:chgData name="Jade Raynor" userId="7d7597aa-3574-4818-9f5e-e6442faad96c" providerId="ADAL" clId="{2F6ECF48-A03E-4EAE-B00E-CC7838FDE822}" dt="2020-01-27T11:54:05.763" v="295"/>
          <ac:graphicFrameMkLst>
            <pc:docMk/>
            <pc:sldMk cId="3872548824" sldId="389"/>
            <ac:graphicFrameMk id="16" creationId="{1C6F8B11-7DCD-40DE-A6C2-4F4B63A0643F}"/>
          </ac:graphicFrameMkLst>
        </pc:graphicFrameChg>
      </pc:sldChg>
      <pc:sldChg chg="modSp">
        <pc:chgData name="Jade Raynor" userId="7d7597aa-3574-4818-9f5e-e6442faad96c" providerId="ADAL" clId="{2F6ECF48-A03E-4EAE-B00E-CC7838FDE822}" dt="2020-01-27T11:54:13.725" v="297"/>
        <pc:sldMkLst>
          <pc:docMk/>
          <pc:sldMk cId="4042599214" sldId="390"/>
        </pc:sldMkLst>
        <pc:spChg chg="mod">
          <ac:chgData name="Jade Raynor" userId="7d7597aa-3574-4818-9f5e-e6442faad96c" providerId="ADAL" clId="{2F6ECF48-A03E-4EAE-B00E-CC7838FDE822}" dt="2020-01-27T11:40:45.981" v="66" actId="120"/>
          <ac:spMkLst>
            <pc:docMk/>
            <pc:sldMk cId="4042599214" sldId="390"/>
            <ac:spMk id="19" creationId="{5252A847-DE45-4FA3-A1F8-EEBEB845FF8E}"/>
          </ac:spMkLst>
        </pc:spChg>
        <pc:graphicFrameChg chg="mod modGraphic">
          <ac:chgData name="Jade Raynor" userId="7d7597aa-3574-4818-9f5e-e6442faad96c" providerId="ADAL" clId="{2F6ECF48-A03E-4EAE-B00E-CC7838FDE822}" dt="2020-01-27T11:54:13.725" v="297"/>
          <ac:graphicFrameMkLst>
            <pc:docMk/>
            <pc:sldMk cId="4042599214" sldId="390"/>
            <ac:graphicFrameMk id="16" creationId="{1C6F8B11-7DCD-40DE-A6C2-4F4B63A0643F}"/>
          </ac:graphicFrameMkLst>
        </pc:graphicFrameChg>
      </pc:sldChg>
      <pc:sldChg chg="addSp delSp modSp">
        <pc:chgData name="Jade Raynor" userId="7d7597aa-3574-4818-9f5e-e6442faad96c" providerId="ADAL" clId="{2F6ECF48-A03E-4EAE-B00E-CC7838FDE822}" dt="2020-01-27T11:54:15.502" v="298"/>
        <pc:sldMkLst>
          <pc:docMk/>
          <pc:sldMk cId="3646568768" sldId="391"/>
        </pc:sldMkLst>
        <pc:spChg chg="mod">
          <ac:chgData name="Jade Raynor" userId="7d7597aa-3574-4818-9f5e-e6442faad96c" providerId="ADAL" clId="{2F6ECF48-A03E-4EAE-B00E-CC7838FDE822}" dt="2020-01-27T11:40:53.292" v="68" actId="120"/>
          <ac:spMkLst>
            <pc:docMk/>
            <pc:sldMk cId="3646568768" sldId="391"/>
            <ac:spMk id="19" creationId="{5252A847-DE45-4FA3-A1F8-EEBEB845FF8E}"/>
          </ac:spMkLst>
        </pc:spChg>
        <pc:graphicFrameChg chg="add">
          <ac:chgData name="Jade Raynor" userId="7d7597aa-3574-4818-9f5e-e6442faad96c" providerId="ADAL" clId="{2F6ECF48-A03E-4EAE-B00E-CC7838FDE822}" dt="2020-01-27T11:54:15.502" v="298"/>
          <ac:graphicFrameMkLst>
            <pc:docMk/>
            <pc:sldMk cId="3646568768" sldId="391"/>
            <ac:graphicFrameMk id="12" creationId="{858813EA-F27A-46EE-A1F7-647CB1C4F3E9}"/>
          </ac:graphicFrameMkLst>
        </pc:graphicFrameChg>
        <pc:graphicFrameChg chg="del">
          <ac:chgData name="Jade Raynor" userId="7d7597aa-3574-4818-9f5e-e6442faad96c" providerId="ADAL" clId="{2F6ECF48-A03E-4EAE-B00E-CC7838FDE822}" dt="2020-01-27T11:54:11.723" v="296" actId="21"/>
          <ac:graphicFrameMkLst>
            <pc:docMk/>
            <pc:sldMk cId="3646568768" sldId="391"/>
            <ac:graphicFrameMk id="16" creationId="{1C6F8B11-7DCD-40DE-A6C2-4F4B63A0643F}"/>
          </ac:graphicFrameMkLst>
        </pc:graphicFrameChg>
      </pc:sldChg>
      <pc:sldChg chg="addSp modSp">
        <pc:chgData name="Jade Raynor" userId="7d7597aa-3574-4818-9f5e-e6442faad96c" providerId="ADAL" clId="{2F6ECF48-A03E-4EAE-B00E-CC7838FDE822}" dt="2020-01-27T11:55:17.540" v="343" actId="20577"/>
        <pc:sldMkLst>
          <pc:docMk/>
          <pc:sldMk cId="3252937485" sldId="392"/>
        </pc:sldMkLst>
        <pc:spChg chg="mod">
          <ac:chgData name="Jade Raynor" userId="7d7597aa-3574-4818-9f5e-e6442faad96c" providerId="ADAL" clId="{2F6ECF48-A03E-4EAE-B00E-CC7838FDE822}" dt="2020-01-27T11:55:17.540" v="343" actId="20577"/>
          <ac:spMkLst>
            <pc:docMk/>
            <pc:sldMk cId="3252937485" sldId="392"/>
            <ac:spMk id="19" creationId="{5252A847-DE45-4FA3-A1F8-EEBEB845FF8E}"/>
          </ac:spMkLst>
        </pc:spChg>
        <pc:graphicFrameChg chg="add mod modGraphic">
          <ac:chgData name="Jade Raynor" userId="7d7597aa-3574-4818-9f5e-e6442faad96c" providerId="ADAL" clId="{2F6ECF48-A03E-4EAE-B00E-CC7838FDE822}" dt="2020-01-27T11:55:07.800" v="310" actId="20577"/>
          <ac:graphicFrameMkLst>
            <pc:docMk/>
            <pc:sldMk cId="3252937485" sldId="392"/>
            <ac:graphicFrameMk id="10" creationId="{9580D256-E6C1-4D15-9EB0-1F8142D5D0A4}"/>
          </ac:graphicFrameMkLst>
        </pc:graphicFrameChg>
        <pc:graphicFrameChg chg="mod">
          <ac:chgData name="Jade Raynor" userId="7d7597aa-3574-4818-9f5e-e6442faad96c" providerId="ADAL" clId="{2F6ECF48-A03E-4EAE-B00E-CC7838FDE822}" dt="2020-01-27T11:42:26.494" v="166" actId="1035"/>
          <ac:graphicFrameMkLst>
            <pc:docMk/>
            <pc:sldMk cId="3252937485" sldId="392"/>
            <ac:graphicFrameMk id="13" creationId="{246DADDD-6FA6-466B-BBA6-2FDA769DB970}"/>
          </ac:graphicFrameMkLst>
        </pc:graphicFrameChg>
      </pc:sldChg>
      <pc:sldChg chg="addSp modSp">
        <pc:chgData name="Jade Raynor" userId="7d7597aa-3574-4818-9f5e-e6442faad96c" providerId="ADAL" clId="{2F6ECF48-A03E-4EAE-B00E-CC7838FDE822}" dt="2020-01-27T11:48:31.382" v="288" actId="121"/>
        <pc:sldMkLst>
          <pc:docMk/>
          <pc:sldMk cId="3452823036" sldId="393"/>
        </pc:sldMkLst>
        <pc:spChg chg="mod">
          <ac:chgData name="Jade Raynor" userId="7d7597aa-3574-4818-9f5e-e6442faad96c" providerId="ADAL" clId="{2F6ECF48-A03E-4EAE-B00E-CC7838FDE822}" dt="2020-01-27T11:48:25.721" v="287" actId="207"/>
          <ac:spMkLst>
            <pc:docMk/>
            <pc:sldMk cId="3452823036" sldId="393"/>
            <ac:spMk id="19" creationId="{5252A847-DE45-4FA3-A1F8-EEBEB845FF8E}"/>
          </ac:spMkLst>
        </pc:spChg>
        <pc:graphicFrameChg chg="mod modGraphic">
          <ac:chgData name="Jade Raynor" userId="7d7597aa-3574-4818-9f5e-e6442faad96c" providerId="ADAL" clId="{2F6ECF48-A03E-4EAE-B00E-CC7838FDE822}" dt="2020-01-27T11:48:31.382" v="288" actId="121"/>
          <ac:graphicFrameMkLst>
            <pc:docMk/>
            <pc:sldMk cId="3452823036" sldId="393"/>
            <ac:graphicFrameMk id="13" creationId="{6C0643C1-9E2A-49A9-9C24-98FDB4C64C44}"/>
          </ac:graphicFrameMkLst>
        </pc:graphicFrameChg>
        <pc:graphicFrameChg chg="add">
          <ac:chgData name="Jade Raynor" userId="7d7597aa-3574-4818-9f5e-e6442faad96c" providerId="ADAL" clId="{2F6ECF48-A03E-4EAE-B00E-CC7838FDE822}" dt="2020-01-27T11:47:04.290" v="254"/>
          <ac:graphicFrameMkLst>
            <pc:docMk/>
            <pc:sldMk cId="3452823036" sldId="393"/>
            <ac:graphicFrameMk id="14" creationId="{16FDF6E9-FFE0-4D1C-ABD8-E1FFADA6B2E9}"/>
          </ac:graphicFrameMkLst>
        </pc:graphicFrameChg>
      </pc:sldChg>
      <pc:sldChg chg="modSp">
        <pc:chgData name="Jade Raynor" userId="7d7597aa-3574-4818-9f5e-e6442faad96c" providerId="ADAL" clId="{2F6ECF48-A03E-4EAE-B00E-CC7838FDE822}" dt="2020-01-27T11:37:09.590" v="60" actId="12788"/>
        <pc:sldMkLst>
          <pc:docMk/>
          <pc:sldMk cId="3551687620" sldId="394"/>
        </pc:sldMkLst>
        <pc:spChg chg="mod">
          <ac:chgData name="Jade Raynor" userId="7d7597aa-3574-4818-9f5e-e6442faad96c" providerId="ADAL" clId="{2F6ECF48-A03E-4EAE-B00E-CC7838FDE822}" dt="2020-01-27T11:37:09.590" v="60" actId="12788"/>
          <ac:spMkLst>
            <pc:docMk/>
            <pc:sldMk cId="3551687620" sldId="394"/>
            <ac:spMk id="19" creationId="{5252A847-DE45-4FA3-A1F8-EEBEB845FF8E}"/>
          </ac:spMkLst>
        </pc:spChg>
        <pc:graphicFrameChg chg="mod modGraphic">
          <ac:chgData name="Jade Raynor" userId="7d7597aa-3574-4818-9f5e-e6442faad96c" providerId="ADAL" clId="{2F6ECF48-A03E-4EAE-B00E-CC7838FDE822}" dt="2020-01-27T11:37:09.590" v="60" actId="12788"/>
          <ac:graphicFrameMkLst>
            <pc:docMk/>
            <pc:sldMk cId="3551687620" sldId="394"/>
            <ac:graphicFrameMk id="2" creationId="{8F7A3437-CDF0-40D8-9CFC-4ADB2BF97CBC}"/>
          </ac:graphicFrameMkLst>
        </pc:graphicFrameChg>
        <pc:graphicFrameChg chg="mod modGraphic">
          <ac:chgData name="Jade Raynor" userId="7d7597aa-3574-4818-9f5e-e6442faad96c" providerId="ADAL" clId="{2F6ECF48-A03E-4EAE-B00E-CC7838FDE822}" dt="2020-01-27T11:37:09.590" v="60" actId="12788"/>
          <ac:graphicFrameMkLst>
            <pc:docMk/>
            <pc:sldMk cId="3551687620" sldId="394"/>
            <ac:graphicFrameMk id="20" creationId="{35E4AE79-7B37-48DF-B9D1-F9920E0F6316}"/>
          </ac:graphicFrameMkLst>
        </pc:graphicFrameChg>
        <pc:graphicFrameChg chg="mod modGraphic">
          <ac:chgData name="Jade Raynor" userId="7d7597aa-3574-4818-9f5e-e6442faad96c" providerId="ADAL" clId="{2F6ECF48-A03E-4EAE-B00E-CC7838FDE822}" dt="2020-01-27T11:37:09.590" v="60" actId="12788"/>
          <ac:graphicFrameMkLst>
            <pc:docMk/>
            <pc:sldMk cId="3551687620" sldId="394"/>
            <ac:graphicFrameMk id="21" creationId="{E0527753-3243-4091-9727-FC78D420AED5}"/>
          </ac:graphicFrameMkLst>
        </pc:graphicFrameChg>
      </pc:sldChg>
    </pc:docChg>
  </pc:docChgLst>
  <pc:docChgLst>
    <pc:chgData name="Lee Peckover" userId="5895743b-be28-4676-8a25-8aee7e374520" providerId="ADAL" clId="{A2AEB6F0-B50C-40B7-BBD4-9C71811F80EA}"/>
    <pc:docChg chg="undo modSld">
      <pc:chgData name="Lee Peckover" userId="5895743b-be28-4676-8a25-8aee7e374520" providerId="ADAL" clId="{A2AEB6F0-B50C-40B7-BBD4-9C71811F80EA}" dt="2018-12-04T17:34:15.248" v="13" actId="403"/>
      <pc:docMkLst>
        <pc:docMk/>
      </pc:docMkLst>
      <pc:sldChg chg="modSp">
        <pc:chgData name="Lee Peckover" userId="5895743b-be28-4676-8a25-8aee7e374520" providerId="ADAL" clId="{A2AEB6F0-B50C-40B7-BBD4-9C71811F80EA}" dt="2018-12-04T17:33:19" v="5" actId="20577"/>
        <pc:sldMkLst>
          <pc:docMk/>
          <pc:sldMk cId="36917022" sldId="360"/>
        </pc:sldMkLst>
        <pc:spChg chg="mod">
          <ac:chgData name="Lee Peckover" userId="5895743b-be28-4676-8a25-8aee7e374520" providerId="ADAL" clId="{A2AEB6F0-B50C-40B7-BBD4-9C71811F80EA}" dt="2018-12-04T17:33:19" v="5" actId="20577"/>
          <ac:spMkLst>
            <pc:docMk/>
            <pc:sldMk cId="36917022" sldId="360"/>
            <ac:spMk id="19" creationId="{5252A847-DE45-4FA3-A1F8-EEBEB845FF8E}"/>
          </ac:spMkLst>
        </pc:spChg>
      </pc:sldChg>
      <pc:sldChg chg="modSp">
        <pc:chgData name="Lee Peckover" userId="5895743b-be28-4676-8a25-8aee7e374520" providerId="ADAL" clId="{A2AEB6F0-B50C-40B7-BBD4-9C71811F80EA}" dt="2018-12-04T17:33:18.360" v="4" actId="20577"/>
        <pc:sldMkLst>
          <pc:docMk/>
          <pc:sldMk cId="2329801979" sldId="371"/>
        </pc:sldMkLst>
        <pc:spChg chg="mod">
          <ac:chgData name="Lee Peckover" userId="5895743b-be28-4676-8a25-8aee7e374520" providerId="ADAL" clId="{A2AEB6F0-B50C-40B7-BBD4-9C71811F80EA}" dt="2018-12-04T17:33:18.360" v="4" actId="20577"/>
          <ac:spMkLst>
            <pc:docMk/>
            <pc:sldMk cId="2329801979" sldId="371"/>
            <ac:spMk id="19" creationId="{5252A847-DE45-4FA3-A1F8-EEBEB845FF8E}"/>
          </ac:spMkLst>
        </pc:spChg>
      </pc:sldChg>
      <pc:sldChg chg="modSp">
        <pc:chgData name="Lee Peckover" userId="5895743b-be28-4676-8a25-8aee7e374520" providerId="ADAL" clId="{A2AEB6F0-B50C-40B7-BBD4-9C71811F80EA}" dt="2018-12-04T17:34:15.248" v="13" actId="403"/>
        <pc:sldMkLst>
          <pc:docMk/>
          <pc:sldMk cId="1834266634" sldId="377"/>
        </pc:sldMkLst>
        <pc:spChg chg="mod">
          <ac:chgData name="Lee Peckover" userId="5895743b-be28-4676-8a25-8aee7e374520" providerId="ADAL" clId="{A2AEB6F0-B50C-40B7-BBD4-9C71811F80EA}" dt="2018-12-04T17:34:15.248" v="13" actId="403"/>
          <ac:spMkLst>
            <pc:docMk/>
            <pc:sldMk cId="1834266634" sldId="377"/>
            <ac:spMk id="19" creationId="{5252A847-DE45-4FA3-A1F8-EEBEB845FF8E}"/>
          </ac:spMkLst>
        </pc:spChg>
      </pc:sldChg>
      <pc:sldChg chg="modSp">
        <pc:chgData name="Lee Peckover" userId="5895743b-be28-4676-8a25-8aee7e374520" providerId="ADAL" clId="{A2AEB6F0-B50C-40B7-BBD4-9C71811F80EA}" dt="2018-12-04T17:33:59.760" v="7" actId="403"/>
        <pc:sldMkLst>
          <pc:docMk/>
          <pc:sldMk cId="4145394303" sldId="378"/>
        </pc:sldMkLst>
        <pc:spChg chg="mod">
          <ac:chgData name="Lee Peckover" userId="5895743b-be28-4676-8a25-8aee7e374520" providerId="ADAL" clId="{A2AEB6F0-B50C-40B7-BBD4-9C71811F80EA}" dt="2018-12-04T17:33:59.760" v="7" actId="403"/>
          <ac:spMkLst>
            <pc:docMk/>
            <pc:sldMk cId="4145394303" sldId="378"/>
            <ac:spMk id="19" creationId="{5252A847-DE45-4FA3-A1F8-EEBEB845FF8E}"/>
          </ac:spMkLst>
        </pc:spChg>
      </pc:sldChg>
      <pc:sldChg chg="modSp">
        <pc:chgData name="Lee Peckover" userId="5895743b-be28-4676-8a25-8aee7e374520" providerId="ADAL" clId="{A2AEB6F0-B50C-40B7-BBD4-9C71811F80EA}" dt="2018-12-04T17:34:04.788" v="9" actId="403"/>
        <pc:sldMkLst>
          <pc:docMk/>
          <pc:sldMk cId="259228993" sldId="379"/>
        </pc:sldMkLst>
        <pc:spChg chg="mod">
          <ac:chgData name="Lee Peckover" userId="5895743b-be28-4676-8a25-8aee7e374520" providerId="ADAL" clId="{A2AEB6F0-B50C-40B7-BBD4-9C71811F80EA}" dt="2018-12-04T17:34:04.788" v="9" actId="403"/>
          <ac:spMkLst>
            <pc:docMk/>
            <pc:sldMk cId="259228993" sldId="379"/>
            <ac:spMk id="19" creationId="{5252A847-DE45-4FA3-A1F8-EEBEB845FF8E}"/>
          </ac:spMkLst>
        </pc:spChg>
      </pc:sldChg>
      <pc:sldChg chg="modSp">
        <pc:chgData name="Lee Peckover" userId="5895743b-be28-4676-8a25-8aee7e374520" providerId="ADAL" clId="{A2AEB6F0-B50C-40B7-BBD4-9C71811F80EA}" dt="2018-12-04T17:34:11.142" v="11" actId="403"/>
        <pc:sldMkLst>
          <pc:docMk/>
          <pc:sldMk cId="1136763903" sldId="380"/>
        </pc:sldMkLst>
        <pc:spChg chg="mod">
          <ac:chgData name="Lee Peckover" userId="5895743b-be28-4676-8a25-8aee7e374520" providerId="ADAL" clId="{A2AEB6F0-B50C-40B7-BBD4-9C71811F80EA}" dt="2018-12-04T17:34:11.142" v="11" actId="403"/>
          <ac:spMkLst>
            <pc:docMk/>
            <pc:sldMk cId="1136763903" sldId="380"/>
            <ac:spMk id="19" creationId="{5252A847-DE45-4FA3-A1F8-EEBEB845FF8E}"/>
          </ac:spMkLst>
        </pc:spChg>
      </pc:sldChg>
    </pc:docChg>
  </pc:docChgLst>
  <pc:docChgLst>
    <pc:chgData name="Jade Raynor" userId="7d7597aa-3574-4818-9f5e-e6442faad96c" providerId="ADAL" clId="{F9795E10-0BF0-44C5-899C-E42760190594}"/>
    <pc:docChg chg="modSld">
      <pc:chgData name="Jade Raynor" userId="7d7597aa-3574-4818-9f5e-e6442faad96c" providerId="ADAL" clId="{F9795E10-0BF0-44C5-899C-E42760190594}" dt="2020-01-30T09:38:48.244" v="3" actId="208"/>
      <pc:docMkLst>
        <pc:docMk/>
      </pc:docMkLst>
      <pc:sldChg chg="delSp modSp">
        <pc:chgData name="Jade Raynor" userId="7d7597aa-3574-4818-9f5e-e6442faad96c" providerId="ADAL" clId="{F9795E10-0BF0-44C5-899C-E42760190594}" dt="2020-01-30T09:38:39.827" v="1" actId="208"/>
        <pc:sldMkLst>
          <pc:docMk/>
          <pc:sldMk cId="4042599214" sldId="390"/>
        </pc:sldMkLst>
        <pc:spChg chg="mod topLvl">
          <ac:chgData name="Jade Raynor" userId="7d7597aa-3574-4818-9f5e-e6442faad96c" providerId="ADAL" clId="{F9795E10-0BF0-44C5-899C-E42760190594}" dt="2020-01-30T09:38:39.827" v="1" actId="208"/>
          <ac:spMkLst>
            <pc:docMk/>
            <pc:sldMk cId="4042599214" sldId="390"/>
            <ac:spMk id="15" creationId="{97EE7FFB-73A4-40B4-A3DE-2C6171308931}"/>
          </ac:spMkLst>
        </pc:spChg>
        <pc:grpChg chg="del">
          <ac:chgData name="Jade Raynor" userId="7d7597aa-3574-4818-9f5e-e6442faad96c" providerId="ADAL" clId="{F9795E10-0BF0-44C5-899C-E42760190594}" dt="2020-01-30T09:38:35.945" v="0" actId="165"/>
          <ac:grpSpMkLst>
            <pc:docMk/>
            <pc:sldMk cId="4042599214" sldId="390"/>
            <ac:grpSpMk id="3" creationId="{F70838EA-4952-4DF8-B4B6-D72FBED2A1D4}"/>
          </ac:grpSpMkLst>
        </pc:grpChg>
        <pc:picChg chg="mod topLvl">
          <ac:chgData name="Jade Raynor" userId="7d7597aa-3574-4818-9f5e-e6442faad96c" providerId="ADAL" clId="{F9795E10-0BF0-44C5-899C-E42760190594}" dt="2020-01-30T09:38:35.945" v="0" actId="165"/>
          <ac:picMkLst>
            <pc:docMk/>
            <pc:sldMk cId="4042599214" sldId="390"/>
            <ac:picMk id="17" creationId="{92DD0CB6-936C-4498-B7B1-E1CC200780AC}"/>
          </ac:picMkLst>
        </pc:picChg>
      </pc:sldChg>
      <pc:sldChg chg="delSp modSp">
        <pc:chgData name="Jade Raynor" userId="7d7597aa-3574-4818-9f5e-e6442faad96c" providerId="ADAL" clId="{F9795E10-0BF0-44C5-899C-E42760190594}" dt="2020-01-30T09:38:48.244" v="3" actId="208"/>
        <pc:sldMkLst>
          <pc:docMk/>
          <pc:sldMk cId="3646568768" sldId="391"/>
        </pc:sldMkLst>
        <pc:spChg chg="mod topLvl">
          <ac:chgData name="Jade Raynor" userId="7d7597aa-3574-4818-9f5e-e6442faad96c" providerId="ADAL" clId="{F9795E10-0BF0-44C5-899C-E42760190594}" dt="2020-01-30T09:38:48.244" v="3" actId="208"/>
          <ac:spMkLst>
            <pc:docMk/>
            <pc:sldMk cId="3646568768" sldId="391"/>
            <ac:spMk id="15" creationId="{97EE7FFB-73A4-40B4-A3DE-2C6171308931}"/>
          </ac:spMkLst>
        </pc:spChg>
        <pc:grpChg chg="del">
          <ac:chgData name="Jade Raynor" userId="7d7597aa-3574-4818-9f5e-e6442faad96c" providerId="ADAL" clId="{F9795E10-0BF0-44C5-899C-E42760190594}" dt="2020-01-30T09:38:43.553" v="2" actId="165"/>
          <ac:grpSpMkLst>
            <pc:docMk/>
            <pc:sldMk cId="3646568768" sldId="391"/>
            <ac:grpSpMk id="3" creationId="{F70838EA-4952-4DF8-B4B6-D72FBED2A1D4}"/>
          </ac:grpSpMkLst>
        </pc:grpChg>
        <pc:picChg chg="mod topLvl">
          <ac:chgData name="Jade Raynor" userId="7d7597aa-3574-4818-9f5e-e6442faad96c" providerId="ADAL" clId="{F9795E10-0BF0-44C5-899C-E42760190594}" dt="2020-01-30T09:38:43.553" v="2" actId="165"/>
          <ac:picMkLst>
            <pc:docMk/>
            <pc:sldMk cId="3646568768" sldId="391"/>
            <ac:picMk id="17" creationId="{92DD0CB6-936C-4498-B7B1-E1CC200780AC}"/>
          </ac:picMkLst>
        </pc:picChg>
      </pc:sldChg>
    </pc:docChg>
  </pc:docChgLst>
  <pc:docChgLst>
    <pc:chgData name="Becky Crouch" userId="c8246cc5-0a21-4bf3-8f37-70937c159b77" providerId="ADAL" clId="{2EB02ADE-9FD6-47B8-B3AA-770E5EC76F7F}"/>
    <pc:docChg chg="modSld">
      <pc:chgData name="Becky Crouch" userId="c8246cc5-0a21-4bf3-8f37-70937c159b77" providerId="ADAL" clId="{2EB02ADE-9FD6-47B8-B3AA-770E5EC76F7F}" dt="2019-01-09T10:55:49.890" v="29" actId="20577"/>
      <pc:docMkLst>
        <pc:docMk/>
      </pc:docMkLst>
      <pc:sldChg chg="modSp">
        <pc:chgData name="Becky Crouch" userId="c8246cc5-0a21-4bf3-8f37-70937c159b77" providerId="ADAL" clId="{2EB02ADE-9FD6-47B8-B3AA-770E5EC76F7F}" dt="2019-01-09T10:55:49.890" v="29" actId="20577"/>
        <pc:sldMkLst>
          <pc:docMk/>
          <pc:sldMk cId="2637481266" sldId="256"/>
        </pc:sldMkLst>
        <pc:spChg chg="mod">
          <ac:chgData name="Becky Crouch" userId="c8246cc5-0a21-4bf3-8f37-70937c159b77" providerId="ADAL" clId="{2EB02ADE-9FD6-47B8-B3AA-770E5EC76F7F}" dt="2019-01-09T10:55:49.890" v="29" actId="20577"/>
          <ac:spMkLst>
            <pc:docMk/>
            <pc:sldMk cId="2637481266" sldId="256"/>
            <ac:spMk id="19" creationId="{5252A847-DE45-4FA3-A1F8-EEBEB845FF8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30/01/2020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30/01/2020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30/01/2020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30/01/2020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30/01/2020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30/01/2020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30/01/2020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30/01/2020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30/01/2020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rvey.zohopublic.eu/zs/V2BBWx" TargetMode="External"/><Relationship Id="rId2" Type="http://schemas.openxmlformats.org/officeDocument/2006/relationships/image" Target="../media/image1.jp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classroomsecrets.co.uk/add-and-subtract-fractions-year-5-fractions-resource-pack"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classroomsecrets.co.uk/category/maths/year-5/spring-block-2-fractions/" TargetMode="External"/><Relationship Id="rId5" Type="http://schemas.openxmlformats.org/officeDocument/2006/relationships/hyperlink" Target="https://classroomsecrets.co.uk/content-domain-filter/?fwp_contentdomain=5f2a" TargetMode="External"/><Relationship Id="rId4" Type="http://schemas.openxmlformats.org/officeDocument/2006/relationships/hyperlink" Target="https://classroomsecrets.co.uk/content-domain-filter/?fwp_contentdomain=5f4"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F2A4945-91D1-4042-8AF4-8673B866D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a:extLst>
              <a:ext uri="{FF2B5EF4-FFF2-40B4-BE49-F238E27FC236}">
                <a16:creationId xmlns:a16="http://schemas.microsoft.com/office/drawing/2014/main" id="{CCE92187-091F-45D1-9A15-1C51230FB9F3}"/>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LIFE/work balance</a:t>
            </a:r>
            <a:endParaRPr lang="en-GB" sz="1600" b="1" dirty="0">
              <a:solidFill>
                <a:srgbClr val="E7E6E6">
                  <a:lumMod val="25000"/>
                </a:srgbClr>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We have started a #</a:t>
            </a:r>
            <a:r>
              <a:rPr lang="en-GB" sz="1600" b="1" dirty="0" err="1">
                <a:solidFill>
                  <a:prstClr val="black"/>
                </a:solidFill>
                <a:latin typeface="Century Gothic" panose="020B0502020202020204" pitchFamily="34" charset="0"/>
              </a:rPr>
              <a:t>LIFEworkbalance</a:t>
            </a:r>
            <a:r>
              <a:rPr lang="en-GB" sz="1600" b="1" dirty="0">
                <a:solidFill>
                  <a:prstClr val="black"/>
                </a:solidFill>
                <a:latin typeface="Century Gothic" panose="020B0502020202020204" pitchFamily="34" charset="0"/>
              </a:rPr>
              <a:t> campaign and we need your help to complete our LIFE/work balance survey.</a:t>
            </a:r>
          </a:p>
          <a:p>
            <a:pPr lvl="0">
              <a:defRPr/>
            </a:pPr>
            <a:endParaRPr lang="en-GB" sz="1600" b="1" dirty="0">
              <a:solidFill>
                <a:prstClr val="black"/>
              </a:solidFill>
              <a:latin typeface="Century Gothic" panose="020B0502020202020204" pitchFamily="34" charset="0"/>
            </a:endParaRPr>
          </a:p>
          <a:p>
            <a:pPr lvl="0">
              <a:defRPr/>
            </a:pPr>
            <a:br>
              <a:rPr lang="en-GB" sz="1600" b="1" dirty="0">
                <a:solidFill>
                  <a:prstClr val="black"/>
                </a:solidFill>
                <a:latin typeface="Century Gothic" panose="020B0502020202020204" pitchFamily="34" charset="0"/>
              </a:rPr>
            </a:br>
            <a:r>
              <a:rPr lang="en-GB" sz="1600" b="1" dirty="0">
                <a:solidFill>
                  <a:prstClr val="black"/>
                </a:solidFill>
                <a:latin typeface="Century Gothic" panose="020B0502020202020204" pitchFamily="34" charset="0"/>
              </a:rPr>
              <a:t>We hope to publish the results soon, so please give 15 minutes of your time to help us get a true picture of school life.</a:t>
            </a: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Want to be a part of this campaign? Take the </a:t>
            </a:r>
            <a:r>
              <a:rPr lang="en-GB" sz="1600" b="1" dirty="0">
                <a:solidFill>
                  <a:prstClr val="black"/>
                </a:solidFill>
                <a:latin typeface="Century Gothic" panose="020B0502020202020204" pitchFamily="34" charset="0"/>
                <a:hlinkClick r:id="rId3"/>
              </a:rPr>
              <a:t>survey</a:t>
            </a:r>
            <a:r>
              <a:rPr lang="en-GB" sz="1600" b="1" dirty="0">
                <a:solidFill>
                  <a:prstClr val="black"/>
                </a:solidFill>
                <a:latin typeface="Century Gothic" panose="020B0502020202020204" pitchFamily="34" charset="0"/>
              </a:rPr>
              <a:t> on our website and share it with your colleagues!</a:t>
            </a:r>
            <a:endParaRPr lang="en-GB" sz="1600" b="1" dirty="0">
              <a:solidFill>
                <a:schemeClr val="tx1"/>
              </a:solidFill>
              <a:latin typeface="Century Gothic" panose="020B0502020202020204" pitchFamily="34" charset="0"/>
            </a:endParaRPr>
          </a:p>
          <a:p>
            <a:pPr lvl="0" algn="ctr"/>
            <a:endParaRPr lang="en-GB" sz="1600" b="1" dirty="0">
              <a:solidFill>
                <a:schemeClr val="tx1"/>
              </a:solidFill>
              <a:latin typeface="Century Gothic" panose="020B0502020202020204" pitchFamily="34" charset="0"/>
            </a:endParaRPr>
          </a:p>
        </p:txBody>
      </p:sp>
      <p:pic>
        <p:nvPicPr>
          <p:cNvPr id="24" name="Picture 23">
            <a:extLst>
              <a:ext uri="{FF2B5EF4-FFF2-40B4-BE49-F238E27FC236}">
                <a16:creationId xmlns:a16="http://schemas.microsoft.com/office/drawing/2014/main" id="{A8C5A431-127B-432D-86F6-B3D393621EE4}"/>
              </a:ext>
            </a:extLst>
          </p:cNvPr>
          <p:cNvPicPr>
            <a:picLocks noChangeAspect="1"/>
          </p:cNvPicPr>
          <p:nvPr/>
        </p:nvPicPr>
        <p:blipFill rotWithShape="1">
          <a:blip r:embed="rId4">
            <a:extLst>
              <a:ext uri="{28A0092B-C50C-407E-A947-70E740481C1C}">
                <a14:useLocalDpi xmlns:a14="http://schemas.microsoft.com/office/drawing/2010/main" val="0"/>
              </a:ext>
            </a:extLst>
          </a:blip>
          <a:srcRect l="13876" t="23884" r="13174" b="33576"/>
          <a:stretch/>
        </p:blipFill>
        <p:spPr>
          <a:xfrm>
            <a:off x="1842052" y="763479"/>
            <a:ext cx="5512905" cy="2272683"/>
          </a:xfrm>
          <a:prstGeom prst="rect">
            <a:avLst/>
          </a:prstGeom>
        </p:spPr>
      </p:pic>
      <p:grpSp>
        <p:nvGrpSpPr>
          <p:cNvPr id="9" name="Group 8">
            <a:extLst>
              <a:ext uri="{FF2B5EF4-FFF2-40B4-BE49-F238E27FC236}">
                <a16:creationId xmlns:a16="http://schemas.microsoft.com/office/drawing/2014/main" id="{914D122C-B038-471B-9AE2-D456EF5563C9}"/>
              </a:ext>
            </a:extLst>
          </p:cNvPr>
          <p:cNvGrpSpPr/>
          <p:nvPr/>
        </p:nvGrpSpPr>
        <p:grpSpPr>
          <a:xfrm>
            <a:off x="27814" y="6454317"/>
            <a:ext cx="1231337" cy="403587"/>
            <a:chOff x="27814" y="6454317"/>
            <a:chExt cx="1231337" cy="403587"/>
          </a:xfrm>
        </p:grpSpPr>
        <p:pic>
          <p:nvPicPr>
            <p:cNvPr id="10" name="Picture 9" descr="A close up of a sign&#10;&#10;Description generated with high confidence">
              <a:extLst>
                <a:ext uri="{FF2B5EF4-FFF2-40B4-BE49-F238E27FC236}">
                  <a16:creationId xmlns:a16="http://schemas.microsoft.com/office/drawing/2014/main" id="{09713A41-0CCF-452E-A439-FAD0A791799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1" name="TextBox 8">
              <a:extLst>
                <a:ext uri="{FF2B5EF4-FFF2-40B4-BE49-F238E27FC236}">
                  <a16:creationId xmlns:a16="http://schemas.microsoft.com/office/drawing/2014/main" id="{B99A4992-BB48-42CA-8898-97F5AF84D150}"/>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a:t>
              </a:r>
              <a:r>
                <a:rPr lang="en-GB" altLang="en-US" sz="500" b="1">
                  <a:latin typeface="Century Gothic" panose="020B0502020202020204" pitchFamily="34" charset="0"/>
                </a:rPr>
                <a:t>Limited 2020</a:t>
              </a:r>
              <a:endParaRPr lang="en-GB" altLang="en-US" sz="500" b="1" dirty="0">
                <a:latin typeface="Century Gothic" panose="020B0502020202020204" pitchFamily="34" charset="0"/>
              </a:endParaRPr>
            </a:p>
          </p:txBody>
        </p:sp>
      </p:grpSp>
    </p:spTree>
    <p:extLst>
      <p:ext uri="{BB962C8B-B14F-4D97-AF65-F5344CB8AC3E}">
        <p14:creationId xmlns:p14="http://schemas.microsoft.com/office/powerpoint/2010/main" val="3844832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Calculate the following:</a:t>
            </a: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21E5567-81F0-42FF-AFE2-972E5683114B}"/>
              </a:ext>
            </a:extLst>
          </p:cNvPr>
          <p:cNvGraphicFramePr>
            <a:graphicFrameLocks noGrp="1"/>
          </p:cNvGraphicFramePr>
          <p:nvPr>
            <p:extLst>
              <p:ext uri="{D42A27DB-BD31-4B8C-83A1-F6EECF244321}">
                <p14:modId xmlns:p14="http://schemas.microsoft.com/office/powerpoint/2010/main" val="1922669523"/>
              </p:ext>
            </p:extLst>
          </p:nvPr>
        </p:nvGraphicFramePr>
        <p:xfrm>
          <a:off x="3364709" y="3465525"/>
          <a:ext cx="2414583" cy="1234260"/>
        </p:xfrm>
        <a:graphic>
          <a:graphicData uri="http://schemas.openxmlformats.org/drawingml/2006/table">
            <a:tbl>
              <a:tblPr firstRow="1" bandRow="1">
                <a:tableStyleId>{5940675A-B579-460E-94D1-54222C63F5DA}</a:tableStyleId>
              </a:tblPr>
              <a:tblGrid>
                <a:gridCol w="435600">
                  <a:extLst>
                    <a:ext uri="{9D8B030D-6E8A-4147-A177-3AD203B41FA5}">
                      <a16:colId xmlns:a16="http://schemas.microsoft.com/office/drawing/2014/main" val="937709112"/>
                    </a:ext>
                  </a:extLst>
                </a:gridCol>
                <a:gridCol w="491076">
                  <a:extLst>
                    <a:ext uri="{9D8B030D-6E8A-4147-A177-3AD203B41FA5}">
                      <a16:colId xmlns:a16="http://schemas.microsoft.com/office/drawing/2014/main" val="3547178148"/>
                    </a:ext>
                  </a:extLst>
                </a:gridCol>
                <a:gridCol w="435600">
                  <a:extLst>
                    <a:ext uri="{9D8B030D-6E8A-4147-A177-3AD203B41FA5}">
                      <a16:colId xmlns:a16="http://schemas.microsoft.com/office/drawing/2014/main" val="814734133"/>
                    </a:ext>
                  </a:extLst>
                </a:gridCol>
                <a:gridCol w="491076">
                  <a:extLst>
                    <a:ext uri="{9D8B030D-6E8A-4147-A177-3AD203B41FA5}">
                      <a16:colId xmlns:a16="http://schemas.microsoft.com/office/drawing/2014/main" val="143095218"/>
                    </a:ext>
                  </a:extLst>
                </a:gridCol>
                <a:gridCol w="561231">
                  <a:extLst>
                    <a:ext uri="{9D8B030D-6E8A-4147-A177-3AD203B41FA5}">
                      <a16:colId xmlns:a16="http://schemas.microsoft.com/office/drawing/2014/main" val="753936065"/>
                    </a:ext>
                  </a:extLst>
                </a:gridCol>
              </a:tblGrid>
              <a:tr h="561231">
                <a:tc rowSpan="2">
                  <a:txBody>
                    <a:bodyPr/>
                    <a:lstStyle/>
                    <a:p>
                      <a:pPr algn="ctr"/>
                      <a:r>
                        <a:rPr lang="en-GB" sz="2400" b="1" dirty="0">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400" b="1" dirty="0">
                          <a:latin typeface="Century Gothic" panose="020B0502020202020204" pitchFamily="34" charset="0"/>
                        </a:rPr>
                        <a:t>–</a:t>
                      </a:r>
                    </a:p>
                  </a:txBody>
                  <a:tcPr marL="50292" marR="50292"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latin typeface="Century Gothic" panose="020B0502020202020204" pitchFamily="34" charset="0"/>
                        </a:rPr>
                        <a:t>3</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300" b="1" dirty="0">
                          <a:latin typeface="Century Gothic" panose="020B0502020202020204" pitchFamily="34" charset="0"/>
                        </a:rPr>
                        <a:t>=</a:t>
                      </a:r>
                    </a:p>
                  </a:txBody>
                  <a:tcPr marL="50292" marR="50292" marT="50292" marB="5029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300" b="1" dirty="0">
                        <a:latin typeface="Century Gothic" panose="020B0502020202020204" pitchFamily="34" charset="0"/>
                      </a:endParaRPr>
                    </a:p>
                  </a:txBody>
                  <a:tcPr marL="89095" marR="89095" marT="89095" marB="8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1132762"/>
                  </a:ext>
                </a:extLst>
              </a:tr>
              <a:tr h="49498">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05924"/>
                  </a:ext>
                </a:extLst>
              </a:tr>
              <a:tr h="49498">
                <a:tc rowSpan="2">
                  <a:txBody>
                    <a:bodyPr/>
                    <a:lstStyle/>
                    <a:p>
                      <a:pPr algn="ctr"/>
                      <a:r>
                        <a:rPr lang="en-GB" sz="2400" b="1" dirty="0">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rowSpan="2">
                  <a:txBody>
                    <a:bodyPr/>
                    <a:lstStyle/>
                    <a:p>
                      <a:pPr algn="ctr"/>
                      <a:r>
                        <a:rPr lang="en-GB" sz="2400" b="1" dirty="0">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5628034"/>
                  </a:ext>
                </a:extLst>
              </a:tr>
              <a:tr h="574033">
                <a:tc vMerge="1">
                  <a:txBody>
                    <a:bodyPr/>
                    <a:lstStyle/>
                    <a:p>
                      <a:pPr algn="ctr"/>
                      <a:endParaRPr lang="en-GB" sz="24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marL="45720" marR="45720"/>
                </a:tc>
                <a:tc vMerge="1">
                  <a:txBody>
                    <a:bodyPr/>
                    <a:lstStyle/>
                    <a:p>
                      <a:pPr algn="ctr"/>
                      <a:endParaRPr lang="en-GB" sz="24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endParaRPr lang="en-GB" sz="2300" b="1" dirty="0">
                        <a:latin typeface="Century Gothic" panose="020B0502020202020204" pitchFamily="34" charset="0"/>
                      </a:endParaRPr>
                    </a:p>
                  </a:txBody>
                  <a:tcPr marL="89095" marR="89095" marT="89095" marB="890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7827929"/>
                  </a:ext>
                </a:extLst>
              </a:tr>
            </a:tbl>
          </a:graphicData>
        </a:graphic>
      </p:graphicFrame>
      <p:graphicFrame>
        <p:nvGraphicFramePr>
          <p:cNvPr id="11" name="Table 3">
            <a:extLst>
              <a:ext uri="{FF2B5EF4-FFF2-40B4-BE49-F238E27FC236}">
                <a16:creationId xmlns:a16="http://schemas.microsoft.com/office/drawing/2014/main" id="{258E2521-F872-44A8-8550-DEAAADA31108}"/>
              </a:ext>
            </a:extLst>
          </p:cNvPr>
          <p:cNvGraphicFramePr>
            <a:graphicFrameLocks noGrp="1"/>
          </p:cNvGraphicFramePr>
          <p:nvPr>
            <p:extLst>
              <p:ext uri="{D42A27DB-BD31-4B8C-83A1-F6EECF244321}">
                <p14:modId xmlns:p14="http://schemas.microsoft.com/office/powerpoint/2010/main" val="2623476965"/>
              </p:ext>
            </p:extLst>
          </p:nvPr>
        </p:nvGraphicFramePr>
        <p:xfrm>
          <a:off x="1202108" y="1712603"/>
          <a:ext cx="6705600" cy="542947"/>
        </p:xfrm>
        <a:graphic>
          <a:graphicData uri="http://schemas.openxmlformats.org/drawingml/2006/table">
            <a:tbl>
              <a:tblPr firstRow="1" bandRow="1">
                <a:tableStyleId>{5940675A-B579-460E-94D1-54222C63F5DA}</a:tableStyleId>
              </a:tblPr>
              <a:tblGrid>
                <a:gridCol w="745067">
                  <a:extLst>
                    <a:ext uri="{9D8B030D-6E8A-4147-A177-3AD203B41FA5}">
                      <a16:colId xmlns:a16="http://schemas.microsoft.com/office/drawing/2014/main" val="1687821563"/>
                    </a:ext>
                  </a:extLst>
                </a:gridCol>
                <a:gridCol w="745066">
                  <a:extLst>
                    <a:ext uri="{9D8B030D-6E8A-4147-A177-3AD203B41FA5}">
                      <a16:colId xmlns:a16="http://schemas.microsoft.com/office/drawing/2014/main" val="3432457856"/>
                    </a:ext>
                  </a:extLst>
                </a:gridCol>
                <a:gridCol w="745067">
                  <a:extLst>
                    <a:ext uri="{9D8B030D-6E8A-4147-A177-3AD203B41FA5}">
                      <a16:colId xmlns:a16="http://schemas.microsoft.com/office/drawing/2014/main" val="1894037914"/>
                    </a:ext>
                  </a:extLst>
                </a:gridCol>
                <a:gridCol w="745067">
                  <a:extLst>
                    <a:ext uri="{9D8B030D-6E8A-4147-A177-3AD203B41FA5}">
                      <a16:colId xmlns:a16="http://schemas.microsoft.com/office/drawing/2014/main" val="1887090906"/>
                    </a:ext>
                  </a:extLst>
                </a:gridCol>
                <a:gridCol w="745066">
                  <a:extLst>
                    <a:ext uri="{9D8B030D-6E8A-4147-A177-3AD203B41FA5}">
                      <a16:colId xmlns:a16="http://schemas.microsoft.com/office/drawing/2014/main" val="1109667038"/>
                    </a:ext>
                  </a:extLst>
                </a:gridCol>
                <a:gridCol w="745067">
                  <a:extLst>
                    <a:ext uri="{9D8B030D-6E8A-4147-A177-3AD203B41FA5}">
                      <a16:colId xmlns:a16="http://schemas.microsoft.com/office/drawing/2014/main" val="3052831640"/>
                    </a:ext>
                  </a:extLst>
                </a:gridCol>
                <a:gridCol w="745067">
                  <a:extLst>
                    <a:ext uri="{9D8B030D-6E8A-4147-A177-3AD203B41FA5}">
                      <a16:colId xmlns:a16="http://schemas.microsoft.com/office/drawing/2014/main" val="4130814418"/>
                    </a:ext>
                  </a:extLst>
                </a:gridCol>
                <a:gridCol w="745066">
                  <a:extLst>
                    <a:ext uri="{9D8B030D-6E8A-4147-A177-3AD203B41FA5}">
                      <a16:colId xmlns:a16="http://schemas.microsoft.com/office/drawing/2014/main" val="2119707644"/>
                    </a:ext>
                  </a:extLst>
                </a:gridCol>
                <a:gridCol w="745067">
                  <a:extLst>
                    <a:ext uri="{9D8B030D-6E8A-4147-A177-3AD203B41FA5}">
                      <a16:colId xmlns:a16="http://schemas.microsoft.com/office/drawing/2014/main" val="4103203703"/>
                    </a:ext>
                  </a:extLst>
                </a:gridCol>
              </a:tblGrid>
              <a:tr h="542947">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extLst>
                  <a:ext uri="{0D108BD9-81ED-4DB2-BD59-A6C34878D82A}">
                    <a16:rowId xmlns:a16="http://schemas.microsoft.com/office/drawing/2014/main" val="2739213171"/>
                  </a:ext>
                </a:extLst>
              </a:tr>
            </a:tbl>
          </a:graphicData>
        </a:graphic>
      </p:graphicFrame>
      <p:graphicFrame>
        <p:nvGraphicFramePr>
          <p:cNvPr id="12" name="Table 3">
            <a:extLst>
              <a:ext uri="{FF2B5EF4-FFF2-40B4-BE49-F238E27FC236}">
                <a16:creationId xmlns:a16="http://schemas.microsoft.com/office/drawing/2014/main" id="{B0985D4E-B341-4967-A79A-B391C87D1874}"/>
              </a:ext>
            </a:extLst>
          </p:cNvPr>
          <p:cNvGraphicFramePr>
            <a:graphicFrameLocks noGrp="1"/>
          </p:cNvGraphicFramePr>
          <p:nvPr>
            <p:extLst>
              <p:ext uri="{D42A27DB-BD31-4B8C-83A1-F6EECF244321}">
                <p14:modId xmlns:p14="http://schemas.microsoft.com/office/powerpoint/2010/main" val="541838684"/>
              </p:ext>
            </p:extLst>
          </p:nvPr>
        </p:nvGraphicFramePr>
        <p:xfrm>
          <a:off x="1202108" y="2386299"/>
          <a:ext cx="6705600" cy="542947"/>
        </p:xfrm>
        <a:graphic>
          <a:graphicData uri="http://schemas.openxmlformats.org/drawingml/2006/table">
            <a:tbl>
              <a:tblPr firstRow="1" bandRow="1">
                <a:tableStyleId>{5940675A-B579-460E-94D1-54222C63F5DA}</a:tableStyleId>
              </a:tblPr>
              <a:tblGrid>
                <a:gridCol w="745067">
                  <a:extLst>
                    <a:ext uri="{9D8B030D-6E8A-4147-A177-3AD203B41FA5}">
                      <a16:colId xmlns:a16="http://schemas.microsoft.com/office/drawing/2014/main" val="1687821563"/>
                    </a:ext>
                  </a:extLst>
                </a:gridCol>
                <a:gridCol w="745066">
                  <a:extLst>
                    <a:ext uri="{9D8B030D-6E8A-4147-A177-3AD203B41FA5}">
                      <a16:colId xmlns:a16="http://schemas.microsoft.com/office/drawing/2014/main" val="1364322136"/>
                    </a:ext>
                  </a:extLst>
                </a:gridCol>
                <a:gridCol w="745067">
                  <a:extLst>
                    <a:ext uri="{9D8B030D-6E8A-4147-A177-3AD203B41FA5}">
                      <a16:colId xmlns:a16="http://schemas.microsoft.com/office/drawing/2014/main" val="3501596673"/>
                    </a:ext>
                  </a:extLst>
                </a:gridCol>
                <a:gridCol w="745067">
                  <a:extLst>
                    <a:ext uri="{9D8B030D-6E8A-4147-A177-3AD203B41FA5}">
                      <a16:colId xmlns:a16="http://schemas.microsoft.com/office/drawing/2014/main" val="3843263209"/>
                    </a:ext>
                  </a:extLst>
                </a:gridCol>
                <a:gridCol w="745066">
                  <a:extLst>
                    <a:ext uri="{9D8B030D-6E8A-4147-A177-3AD203B41FA5}">
                      <a16:colId xmlns:a16="http://schemas.microsoft.com/office/drawing/2014/main" val="2643552018"/>
                    </a:ext>
                  </a:extLst>
                </a:gridCol>
                <a:gridCol w="745067">
                  <a:extLst>
                    <a:ext uri="{9D8B030D-6E8A-4147-A177-3AD203B41FA5}">
                      <a16:colId xmlns:a16="http://schemas.microsoft.com/office/drawing/2014/main" val="3052534622"/>
                    </a:ext>
                  </a:extLst>
                </a:gridCol>
                <a:gridCol w="745067">
                  <a:extLst>
                    <a:ext uri="{9D8B030D-6E8A-4147-A177-3AD203B41FA5}">
                      <a16:colId xmlns:a16="http://schemas.microsoft.com/office/drawing/2014/main" val="1682370687"/>
                    </a:ext>
                  </a:extLst>
                </a:gridCol>
                <a:gridCol w="745066">
                  <a:extLst>
                    <a:ext uri="{9D8B030D-6E8A-4147-A177-3AD203B41FA5}">
                      <a16:colId xmlns:a16="http://schemas.microsoft.com/office/drawing/2014/main" val="4005867951"/>
                    </a:ext>
                  </a:extLst>
                </a:gridCol>
                <a:gridCol w="745067">
                  <a:extLst>
                    <a:ext uri="{9D8B030D-6E8A-4147-A177-3AD203B41FA5}">
                      <a16:colId xmlns:a16="http://schemas.microsoft.com/office/drawing/2014/main" val="2893571398"/>
                    </a:ext>
                  </a:extLst>
                </a:gridCol>
              </a:tblGrid>
              <a:tr h="542947">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pSp>
        <p:nvGrpSpPr>
          <p:cNvPr id="6" name="Group 5">
            <a:extLst>
              <a:ext uri="{FF2B5EF4-FFF2-40B4-BE49-F238E27FC236}">
                <a16:creationId xmlns:a16="http://schemas.microsoft.com/office/drawing/2014/main" id="{B941066A-BE21-4A8A-86BB-1D61D4F0868F}"/>
              </a:ext>
            </a:extLst>
          </p:cNvPr>
          <p:cNvGrpSpPr/>
          <p:nvPr/>
        </p:nvGrpSpPr>
        <p:grpSpPr>
          <a:xfrm>
            <a:off x="1939895" y="2386299"/>
            <a:ext cx="752030" cy="542947"/>
            <a:chOff x="1939895" y="2386299"/>
            <a:chExt cx="752030" cy="542947"/>
          </a:xfrm>
        </p:grpSpPr>
        <p:cxnSp>
          <p:nvCxnSpPr>
            <p:cNvPr id="3" name="Straight Connector 2">
              <a:extLst>
                <a:ext uri="{FF2B5EF4-FFF2-40B4-BE49-F238E27FC236}">
                  <a16:creationId xmlns:a16="http://schemas.microsoft.com/office/drawing/2014/main" id="{71FD6C79-7BFE-4C00-BE67-5FF3DC116C84}"/>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106A974-76F1-4319-85EC-3F5E2BE81EEC}"/>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8213E08F-7883-4CD4-A21D-453AC8AEC3D8}"/>
              </a:ext>
            </a:extLst>
          </p:cNvPr>
          <p:cNvGrpSpPr/>
          <p:nvPr/>
        </p:nvGrpSpPr>
        <p:grpSpPr>
          <a:xfrm>
            <a:off x="1202108" y="2386299"/>
            <a:ext cx="752030" cy="542947"/>
            <a:chOff x="1939895" y="2386299"/>
            <a:chExt cx="752030" cy="542947"/>
          </a:xfrm>
        </p:grpSpPr>
        <p:cxnSp>
          <p:nvCxnSpPr>
            <p:cNvPr id="20" name="Straight Connector 19">
              <a:extLst>
                <a:ext uri="{FF2B5EF4-FFF2-40B4-BE49-F238E27FC236}">
                  <a16:creationId xmlns:a16="http://schemas.microsoft.com/office/drawing/2014/main" id="{7B04EB38-73AF-45C8-A6B0-DD46C9FCD7F5}"/>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A313683-3BAD-48D4-8378-BAAD3CFF4EF4}"/>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8AFF36DC-143C-4474-AD08-9A6747AB93DD}"/>
              </a:ext>
            </a:extLst>
          </p:cNvPr>
          <p:cNvGrpSpPr/>
          <p:nvPr/>
        </p:nvGrpSpPr>
        <p:grpSpPr>
          <a:xfrm>
            <a:off x="7155678" y="1712603"/>
            <a:ext cx="752030" cy="542947"/>
            <a:chOff x="1939895" y="2386299"/>
            <a:chExt cx="752030" cy="542947"/>
          </a:xfrm>
        </p:grpSpPr>
        <p:cxnSp>
          <p:nvCxnSpPr>
            <p:cNvPr id="23" name="Straight Connector 22">
              <a:extLst>
                <a:ext uri="{FF2B5EF4-FFF2-40B4-BE49-F238E27FC236}">
                  <a16:creationId xmlns:a16="http://schemas.microsoft.com/office/drawing/2014/main" id="{3E995C63-B46F-4DBF-A3C1-144C389B8ACB}"/>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A3509A5-C485-428C-989A-E2D8A0562B19}"/>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687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Calculate the following:</a:t>
            </a: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21E5567-81F0-42FF-AFE2-972E5683114B}"/>
              </a:ext>
            </a:extLst>
          </p:cNvPr>
          <p:cNvGraphicFramePr>
            <a:graphicFrameLocks noGrp="1"/>
          </p:cNvGraphicFramePr>
          <p:nvPr>
            <p:extLst>
              <p:ext uri="{D42A27DB-BD31-4B8C-83A1-F6EECF244321}">
                <p14:modId xmlns:p14="http://schemas.microsoft.com/office/powerpoint/2010/main" val="795114792"/>
              </p:ext>
            </p:extLst>
          </p:nvPr>
        </p:nvGraphicFramePr>
        <p:xfrm>
          <a:off x="3364709" y="3465525"/>
          <a:ext cx="2414583" cy="1234260"/>
        </p:xfrm>
        <a:graphic>
          <a:graphicData uri="http://schemas.openxmlformats.org/drawingml/2006/table">
            <a:tbl>
              <a:tblPr firstRow="1" bandRow="1">
                <a:tableStyleId>{5940675A-B579-460E-94D1-54222C63F5DA}</a:tableStyleId>
              </a:tblPr>
              <a:tblGrid>
                <a:gridCol w="435600">
                  <a:extLst>
                    <a:ext uri="{9D8B030D-6E8A-4147-A177-3AD203B41FA5}">
                      <a16:colId xmlns:a16="http://schemas.microsoft.com/office/drawing/2014/main" val="937709112"/>
                    </a:ext>
                  </a:extLst>
                </a:gridCol>
                <a:gridCol w="491076">
                  <a:extLst>
                    <a:ext uri="{9D8B030D-6E8A-4147-A177-3AD203B41FA5}">
                      <a16:colId xmlns:a16="http://schemas.microsoft.com/office/drawing/2014/main" val="3547178148"/>
                    </a:ext>
                  </a:extLst>
                </a:gridCol>
                <a:gridCol w="435600">
                  <a:extLst>
                    <a:ext uri="{9D8B030D-6E8A-4147-A177-3AD203B41FA5}">
                      <a16:colId xmlns:a16="http://schemas.microsoft.com/office/drawing/2014/main" val="814734133"/>
                    </a:ext>
                  </a:extLst>
                </a:gridCol>
                <a:gridCol w="491076">
                  <a:extLst>
                    <a:ext uri="{9D8B030D-6E8A-4147-A177-3AD203B41FA5}">
                      <a16:colId xmlns:a16="http://schemas.microsoft.com/office/drawing/2014/main" val="143095218"/>
                    </a:ext>
                  </a:extLst>
                </a:gridCol>
                <a:gridCol w="561231">
                  <a:extLst>
                    <a:ext uri="{9D8B030D-6E8A-4147-A177-3AD203B41FA5}">
                      <a16:colId xmlns:a16="http://schemas.microsoft.com/office/drawing/2014/main" val="753936065"/>
                    </a:ext>
                  </a:extLst>
                </a:gridCol>
              </a:tblGrid>
              <a:tr h="561231">
                <a:tc rowSpan="2">
                  <a:txBody>
                    <a:bodyPr/>
                    <a:lstStyle/>
                    <a:p>
                      <a:pPr algn="ctr"/>
                      <a:r>
                        <a:rPr lang="en-GB" sz="2400" b="1" dirty="0">
                          <a:latin typeface="Century Gothic" panose="020B0502020202020204" pitchFamily="34" charset="0"/>
                        </a:rPr>
                        <a:t>11</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400" b="1" dirty="0">
                          <a:latin typeface="Century Gothic" panose="020B0502020202020204" pitchFamily="34" charset="0"/>
                        </a:rPr>
                        <a:t>–</a:t>
                      </a:r>
                    </a:p>
                  </a:txBody>
                  <a:tcPr marL="50292" marR="50292"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latin typeface="Century Gothic" panose="020B0502020202020204" pitchFamily="34" charset="0"/>
                        </a:rPr>
                        <a:t>3</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300" b="1" dirty="0">
                          <a:latin typeface="Century Gothic" panose="020B0502020202020204" pitchFamily="34" charset="0"/>
                        </a:rPr>
                        <a:t>=</a:t>
                      </a:r>
                    </a:p>
                  </a:txBody>
                  <a:tcPr marL="50292" marR="50292" marT="50292" marB="50292" anchor="ctr">
                    <a:lnL w="12700" cmpd="sng">
                      <a:noFill/>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300" b="1" dirty="0">
                          <a:solidFill>
                            <a:srgbClr val="FF0000"/>
                          </a:solidFill>
                          <a:latin typeface="Century Gothic" panose="020B0502020202020204" pitchFamily="34" charset="0"/>
                        </a:rPr>
                        <a:t>8</a:t>
                      </a:r>
                    </a:p>
                  </a:txBody>
                  <a:tcPr marL="89095" marR="89095" marT="89095" marB="89095">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1132762"/>
                  </a:ext>
                </a:extLst>
              </a:tr>
              <a:tr h="49498">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05924"/>
                  </a:ext>
                </a:extLst>
              </a:tr>
              <a:tr h="49498">
                <a:tc rowSpan="2">
                  <a:txBody>
                    <a:bodyPr/>
                    <a:lstStyle/>
                    <a:p>
                      <a:pPr algn="ctr"/>
                      <a:r>
                        <a:rPr lang="en-GB" sz="2400" b="1" dirty="0">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rowSpan="2">
                  <a:txBody>
                    <a:bodyPr/>
                    <a:lstStyle/>
                    <a:p>
                      <a:pPr algn="ctr"/>
                      <a:r>
                        <a:rPr lang="en-GB" sz="2400" b="1" dirty="0">
                          <a:latin typeface="Century Gothic" panose="020B0502020202020204" pitchFamily="34" charset="0"/>
                        </a:rPr>
                        <a:t>9</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5628034"/>
                  </a:ext>
                </a:extLst>
              </a:tr>
              <a:tr h="574033">
                <a:tc vMerge="1">
                  <a:txBody>
                    <a:bodyPr/>
                    <a:lstStyle/>
                    <a:p>
                      <a:pPr algn="ctr"/>
                      <a:endParaRPr lang="en-GB" sz="24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marL="45720" marR="45720"/>
                </a:tc>
                <a:tc vMerge="1">
                  <a:txBody>
                    <a:bodyPr/>
                    <a:lstStyle/>
                    <a:p>
                      <a:pPr algn="ctr"/>
                      <a:endParaRPr lang="en-GB" sz="24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300" b="1" dirty="0">
                          <a:solidFill>
                            <a:srgbClr val="FF0000"/>
                          </a:solidFill>
                          <a:latin typeface="Century Gothic" panose="020B0502020202020204" pitchFamily="34" charset="0"/>
                        </a:rPr>
                        <a:t>9</a:t>
                      </a:r>
                    </a:p>
                  </a:txBody>
                  <a:tcPr marL="89095" marR="89095" marT="89095" marB="89095">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7827929"/>
                  </a:ext>
                </a:extLst>
              </a:tr>
            </a:tbl>
          </a:graphicData>
        </a:graphic>
      </p:graphicFrame>
      <p:graphicFrame>
        <p:nvGraphicFramePr>
          <p:cNvPr id="11" name="Table 3">
            <a:extLst>
              <a:ext uri="{FF2B5EF4-FFF2-40B4-BE49-F238E27FC236}">
                <a16:creationId xmlns:a16="http://schemas.microsoft.com/office/drawing/2014/main" id="{258E2521-F872-44A8-8550-DEAAADA31108}"/>
              </a:ext>
            </a:extLst>
          </p:cNvPr>
          <p:cNvGraphicFramePr>
            <a:graphicFrameLocks noGrp="1"/>
          </p:cNvGraphicFramePr>
          <p:nvPr/>
        </p:nvGraphicFramePr>
        <p:xfrm>
          <a:off x="1202108" y="1712603"/>
          <a:ext cx="6705600" cy="542947"/>
        </p:xfrm>
        <a:graphic>
          <a:graphicData uri="http://schemas.openxmlformats.org/drawingml/2006/table">
            <a:tbl>
              <a:tblPr firstRow="1" bandRow="1">
                <a:tableStyleId>{5940675A-B579-460E-94D1-54222C63F5DA}</a:tableStyleId>
              </a:tblPr>
              <a:tblGrid>
                <a:gridCol w="745067">
                  <a:extLst>
                    <a:ext uri="{9D8B030D-6E8A-4147-A177-3AD203B41FA5}">
                      <a16:colId xmlns:a16="http://schemas.microsoft.com/office/drawing/2014/main" val="1687821563"/>
                    </a:ext>
                  </a:extLst>
                </a:gridCol>
                <a:gridCol w="745066">
                  <a:extLst>
                    <a:ext uri="{9D8B030D-6E8A-4147-A177-3AD203B41FA5}">
                      <a16:colId xmlns:a16="http://schemas.microsoft.com/office/drawing/2014/main" val="3432457856"/>
                    </a:ext>
                  </a:extLst>
                </a:gridCol>
                <a:gridCol w="745067">
                  <a:extLst>
                    <a:ext uri="{9D8B030D-6E8A-4147-A177-3AD203B41FA5}">
                      <a16:colId xmlns:a16="http://schemas.microsoft.com/office/drawing/2014/main" val="1894037914"/>
                    </a:ext>
                  </a:extLst>
                </a:gridCol>
                <a:gridCol w="745067">
                  <a:extLst>
                    <a:ext uri="{9D8B030D-6E8A-4147-A177-3AD203B41FA5}">
                      <a16:colId xmlns:a16="http://schemas.microsoft.com/office/drawing/2014/main" val="1887090906"/>
                    </a:ext>
                  </a:extLst>
                </a:gridCol>
                <a:gridCol w="745066">
                  <a:extLst>
                    <a:ext uri="{9D8B030D-6E8A-4147-A177-3AD203B41FA5}">
                      <a16:colId xmlns:a16="http://schemas.microsoft.com/office/drawing/2014/main" val="1109667038"/>
                    </a:ext>
                  </a:extLst>
                </a:gridCol>
                <a:gridCol w="745067">
                  <a:extLst>
                    <a:ext uri="{9D8B030D-6E8A-4147-A177-3AD203B41FA5}">
                      <a16:colId xmlns:a16="http://schemas.microsoft.com/office/drawing/2014/main" val="3052831640"/>
                    </a:ext>
                  </a:extLst>
                </a:gridCol>
                <a:gridCol w="745067">
                  <a:extLst>
                    <a:ext uri="{9D8B030D-6E8A-4147-A177-3AD203B41FA5}">
                      <a16:colId xmlns:a16="http://schemas.microsoft.com/office/drawing/2014/main" val="4130814418"/>
                    </a:ext>
                  </a:extLst>
                </a:gridCol>
                <a:gridCol w="745066">
                  <a:extLst>
                    <a:ext uri="{9D8B030D-6E8A-4147-A177-3AD203B41FA5}">
                      <a16:colId xmlns:a16="http://schemas.microsoft.com/office/drawing/2014/main" val="2119707644"/>
                    </a:ext>
                  </a:extLst>
                </a:gridCol>
                <a:gridCol w="745067">
                  <a:extLst>
                    <a:ext uri="{9D8B030D-6E8A-4147-A177-3AD203B41FA5}">
                      <a16:colId xmlns:a16="http://schemas.microsoft.com/office/drawing/2014/main" val="4103203703"/>
                    </a:ext>
                  </a:extLst>
                </a:gridCol>
              </a:tblGrid>
              <a:tr h="542947">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extLst>
                  <a:ext uri="{0D108BD9-81ED-4DB2-BD59-A6C34878D82A}">
                    <a16:rowId xmlns:a16="http://schemas.microsoft.com/office/drawing/2014/main" val="2739213171"/>
                  </a:ext>
                </a:extLst>
              </a:tr>
            </a:tbl>
          </a:graphicData>
        </a:graphic>
      </p:graphicFrame>
      <p:graphicFrame>
        <p:nvGraphicFramePr>
          <p:cNvPr id="12" name="Table 3">
            <a:extLst>
              <a:ext uri="{FF2B5EF4-FFF2-40B4-BE49-F238E27FC236}">
                <a16:creationId xmlns:a16="http://schemas.microsoft.com/office/drawing/2014/main" id="{B0985D4E-B341-4967-A79A-B391C87D1874}"/>
              </a:ext>
            </a:extLst>
          </p:cNvPr>
          <p:cNvGraphicFramePr>
            <a:graphicFrameLocks noGrp="1"/>
          </p:cNvGraphicFramePr>
          <p:nvPr/>
        </p:nvGraphicFramePr>
        <p:xfrm>
          <a:off x="1202108" y="2386299"/>
          <a:ext cx="6705600" cy="542947"/>
        </p:xfrm>
        <a:graphic>
          <a:graphicData uri="http://schemas.openxmlformats.org/drawingml/2006/table">
            <a:tbl>
              <a:tblPr firstRow="1" bandRow="1">
                <a:tableStyleId>{5940675A-B579-460E-94D1-54222C63F5DA}</a:tableStyleId>
              </a:tblPr>
              <a:tblGrid>
                <a:gridCol w="745067">
                  <a:extLst>
                    <a:ext uri="{9D8B030D-6E8A-4147-A177-3AD203B41FA5}">
                      <a16:colId xmlns:a16="http://schemas.microsoft.com/office/drawing/2014/main" val="1687821563"/>
                    </a:ext>
                  </a:extLst>
                </a:gridCol>
                <a:gridCol w="745066">
                  <a:extLst>
                    <a:ext uri="{9D8B030D-6E8A-4147-A177-3AD203B41FA5}">
                      <a16:colId xmlns:a16="http://schemas.microsoft.com/office/drawing/2014/main" val="1364322136"/>
                    </a:ext>
                  </a:extLst>
                </a:gridCol>
                <a:gridCol w="745067">
                  <a:extLst>
                    <a:ext uri="{9D8B030D-6E8A-4147-A177-3AD203B41FA5}">
                      <a16:colId xmlns:a16="http://schemas.microsoft.com/office/drawing/2014/main" val="3501596673"/>
                    </a:ext>
                  </a:extLst>
                </a:gridCol>
                <a:gridCol w="745067">
                  <a:extLst>
                    <a:ext uri="{9D8B030D-6E8A-4147-A177-3AD203B41FA5}">
                      <a16:colId xmlns:a16="http://schemas.microsoft.com/office/drawing/2014/main" val="3843263209"/>
                    </a:ext>
                  </a:extLst>
                </a:gridCol>
                <a:gridCol w="745066">
                  <a:extLst>
                    <a:ext uri="{9D8B030D-6E8A-4147-A177-3AD203B41FA5}">
                      <a16:colId xmlns:a16="http://schemas.microsoft.com/office/drawing/2014/main" val="2643552018"/>
                    </a:ext>
                  </a:extLst>
                </a:gridCol>
                <a:gridCol w="745067">
                  <a:extLst>
                    <a:ext uri="{9D8B030D-6E8A-4147-A177-3AD203B41FA5}">
                      <a16:colId xmlns:a16="http://schemas.microsoft.com/office/drawing/2014/main" val="3052534622"/>
                    </a:ext>
                  </a:extLst>
                </a:gridCol>
                <a:gridCol w="745067">
                  <a:extLst>
                    <a:ext uri="{9D8B030D-6E8A-4147-A177-3AD203B41FA5}">
                      <a16:colId xmlns:a16="http://schemas.microsoft.com/office/drawing/2014/main" val="1682370687"/>
                    </a:ext>
                  </a:extLst>
                </a:gridCol>
                <a:gridCol w="745066">
                  <a:extLst>
                    <a:ext uri="{9D8B030D-6E8A-4147-A177-3AD203B41FA5}">
                      <a16:colId xmlns:a16="http://schemas.microsoft.com/office/drawing/2014/main" val="4005867951"/>
                    </a:ext>
                  </a:extLst>
                </a:gridCol>
                <a:gridCol w="745067">
                  <a:extLst>
                    <a:ext uri="{9D8B030D-6E8A-4147-A177-3AD203B41FA5}">
                      <a16:colId xmlns:a16="http://schemas.microsoft.com/office/drawing/2014/main" val="2893571398"/>
                    </a:ext>
                  </a:extLst>
                </a:gridCol>
              </a:tblGrid>
              <a:tr h="542947">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rgbClr val="CC99FF"/>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pSp>
        <p:nvGrpSpPr>
          <p:cNvPr id="6" name="Group 5">
            <a:extLst>
              <a:ext uri="{FF2B5EF4-FFF2-40B4-BE49-F238E27FC236}">
                <a16:creationId xmlns:a16="http://schemas.microsoft.com/office/drawing/2014/main" id="{B941066A-BE21-4A8A-86BB-1D61D4F0868F}"/>
              </a:ext>
            </a:extLst>
          </p:cNvPr>
          <p:cNvGrpSpPr/>
          <p:nvPr/>
        </p:nvGrpSpPr>
        <p:grpSpPr>
          <a:xfrm>
            <a:off x="1939895" y="2386299"/>
            <a:ext cx="752030" cy="542947"/>
            <a:chOff x="1939895" y="2386299"/>
            <a:chExt cx="752030" cy="542947"/>
          </a:xfrm>
        </p:grpSpPr>
        <p:cxnSp>
          <p:nvCxnSpPr>
            <p:cNvPr id="3" name="Straight Connector 2">
              <a:extLst>
                <a:ext uri="{FF2B5EF4-FFF2-40B4-BE49-F238E27FC236}">
                  <a16:creationId xmlns:a16="http://schemas.microsoft.com/office/drawing/2014/main" id="{71FD6C79-7BFE-4C00-BE67-5FF3DC116C84}"/>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106A974-76F1-4319-85EC-3F5E2BE81EEC}"/>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8213E08F-7883-4CD4-A21D-453AC8AEC3D8}"/>
              </a:ext>
            </a:extLst>
          </p:cNvPr>
          <p:cNvGrpSpPr/>
          <p:nvPr/>
        </p:nvGrpSpPr>
        <p:grpSpPr>
          <a:xfrm>
            <a:off x="1202108" y="2386299"/>
            <a:ext cx="752030" cy="542947"/>
            <a:chOff x="1939895" y="2386299"/>
            <a:chExt cx="752030" cy="542947"/>
          </a:xfrm>
        </p:grpSpPr>
        <p:cxnSp>
          <p:nvCxnSpPr>
            <p:cNvPr id="20" name="Straight Connector 19">
              <a:extLst>
                <a:ext uri="{FF2B5EF4-FFF2-40B4-BE49-F238E27FC236}">
                  <a16:creationId xmlns:a16="http://schemas.microsoft.com/office/drawing/2014/main" id="{7B04EB38-73AF-45C8-A6B0-DD46C9FCD7F5}"/>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A313683-3BAD-48D4-8378-BAAD3CFF4EF4}"/>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8AFF36DC-143C-4474-AD08-9A6747AB93DD}"/>
              </a:ext>
            </a:extLst>
          </p:cNvPr>
          <p:cNvGrpSpPr/>
          <p:nvPr/>
        </p:nvGrpSpPr>
        <p:grpSpPr>
          <a:xfrm>
            <a:off x="7155678" y="1712603"/>
            <a:ext cx="752030" cy="542947"/>
            <a:chOff x="1939895" y="2386299"/>
            <a:chExt cx="752030" cy="542947"/>
          </a:xfrm>
        </p:grpSpPr>
        <p:cxnSp>
          <p:nvCxnSpPr>
            <p:cNvPr id="23" name="Straight Connector 22">
              <a:extLst>
                <a:ext uri="{FF2B5EF4-FFF2-40B4-BE49-F238E27FC236}">
                  <a16:creationId xmlns:a16="http://schemas.microsoft.com/office/drawing/2014/main" id="{3E995C63-B46F-4DBF-A3C1-144C389B8ACB}"/>
                </a:ext>
              </a:extLst>
            </p:cNvPr>
            <p:cNvCxnSpPr/>
            <p:nvPr/>
          </p:nvCxnSpPr>
          <p:spPr>
            <a:xfrm>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A3509A5-C485-428C-989A-E2D8A0562B19}"/>
                </a:ext>
              </a:extLst>
            </p:cNvPr>
            <p:cNvCxnSpPr>
              <a:cxnSpLocks/>
            </p:cNvCxnSpPr>
            <p:nvPr/>
          </p:nvCxnSpPr>
          <p:spPr>
            <a:xfrm flipH="1">
              <a:off x="1939895" y="2386299"/>
              <a:ext cx="752030" cy="5429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6549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Giles drinks      of his milk. </a:t>
            </a: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Jilly drinks      of her milk. </a:t>
            </a: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How much milk have they drunk altogether? </a:t>
            </a:r>
          </a:p>
          <a:p>
            <a:pPr lvl="0" algn="ctr" defTabSz="685800">
              <a:defRPr/>
            </a:pPr>
            <a:r>
              <a:rPr lang="en-GB" sz="2000" b="1" dirty="0">
                <a:solidFill>
                  <a:schemeClr val="tx1"/>
                </a:solidFill>
                <a:latin typeface="Century Gothic" panose="020B0502020202020204" pitchFamily="34" charset="0"/>
              </a:rPr>
              <a:t>Record your answer as a mixed number.</a:t>
            </a:r>
          </a:p>
          <a:p>
            <a:pPr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5D3465E2-D3C5-4AA9-925B-37FEDAB7485B}"/>
              </a:ext>
            </a:extLst>
          </p:cNvPr>
          <p:cNvGraphicFramePr>
            <a:graphicFrameLocks noGrp="1"/>
          </p:cNvGraphicFramePr>
          <p:nvPr>
            <p:extLst>
              <p:ext uri="{D42A27DB-BD31-4B8C-83A1-F6EECF244321}">
                <p14:modId xmlns:p14="http://schemas.microsoft.com/office/powerpoint/2010/main" val="3804500135"/>
              </p:ext>
            </p:extLst>
          </p:nvPr>
        </p:nvGraphicFramePr>
        <p:xfrm>
          <a:off x="4490880" y="894132"/>
          <a:ext cx="288000" cy="888504"/>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53387660"/>
                    </a:ext>
                  </a:extLst>
                </a:gridCol>
              </a:tblGrid>
              <a:tr h="444252">
                <a:tc>
                  <a:txBody>
                    <a:bodyPr/>
                    <a:lstStyle/>
                    <a:p>
                      <a:pPr algn="ctr"/>
                      <a:r>
                        <a:rPr lang="en-GB" sz="1800" b="1" dirty="0">
                          <a:latin typeface="Century Gothic" panose="020B0502020202020204" pitchFamily="34" charset="0"/>
                        </a:rPr>
                        <a:t>9</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5101499"/>
                  </a:ext>
                </a:extLst>
              </a:tr>
              <a:tr h="444252">
                <a:tc>
                  <a:txBody>
                    <a:bodyPr/>
                    <a:lstStyle/>
                    <a:p>
                      <a:pPr algn="ctr"/>
                      <a:r>
                        <a:rPr lang="en-GB" sz="1800" b="1" dirty="0">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37574754"/>
                  </a:ext>
                </a:extLst>
              </a:tr>
            </a:tbl>
          </a:graphicData>
        </a:graphic>
      </p:graphicFrame>
      <p:graphicFrame>
        <p:nvGraphicFramePr>
          <p:cNvPr id="12" name="Table 11">
            <a:extLst>
              <a:ext uri="{FF2B5EF4-FFF2-40B4-BE49-F238E27FC236}">
                <a16:creationId xmlns:a16="http://schemas.microsoft.com/office/drawing/2014/main" id="{8763FB4E-3C02-4171-BAAD-3FA3C306E5A9}"/>
              </a:ext>
            </a:extLst>
          </p:cNvPr>
          <p:cNvGraphicFramePr>
            <a:graphicFrameLocks noGrp="1"/>
          </p:cNvGraphicFramePr>
          <p:nvPr>
            <p:extLst>
              <p:ext uri="{D42A27DB-BD31-4B8C-83A1-F6EECF244321}">
                <p14:modId xmlns:p14="http://schemas.microsoft.com/office/powerpoint/2010/main" val="3794085101"/>
              </p:ext>
            </p:extLst>
          </p:nvPr>
        </p:nvGraphicFramePr>
        <p:xfrm>
          <a:off x="4373007" y="1798260"/>
          <a:ext cx="288000" cy="888504"/>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53387660"/>
                    </a:ext>
                  </a:extLst>
                </a:gridCol>
              </a:tblGrid>
              <a:tr h="444252">
                <a:tc>
                  <a:txBody>
                    <a:bodyPr/>
                    <a:lstStyle/>
                    <a:p>
                      <a:pPr algn="ctr"/>
                      <a:r>
                        <a:rPr lang="en-GB" sz="1800" b="1" dirty="0">
                          <a:latin typeface="Century Gothic" panose="020B0502020202020204" pitchFamily="34" charset="0"/>
                        </a:rPr>
                        <a:t>8</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5101499"/>
                  </a:ext>
                </a:extLst>
              </a:tr>
              <a:tr h="444252">
                <a:tc>
                  <a:txBody>
                    <a:bodyPr/>
                    <a:lstStyle/>
                    <a:p>
                      <a:pPr algn="ctr"/>
                      <a:r>
                        <a:rPr lang="en-GB" sz="1800" b="1" dirty="0">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37574754"/>
                  </a:ext>
                </a:extLst>
              </a:tr>
            </a:tbl>
          </a:graphicData>
        </a:graphic>
      </p:graphicFrame>
      <p:graphicFrame>
        <p:nvGraphicFramePr>
          <p:cNvPr id="11" name="Table 3">
            <a:extLst>
              <a:ext uri="{FF2B5EF4-FFF2-40B4-BE49-F238E27FC236}">
                <a16:creationId xmlns:a16="http://schemas.microsoft.com/office/drawing/2014/main" id="{AEA136D6-9C27-4881-B0BA-066DBB5CE5D7}"/>
              </a:ext>
            </a:extLst>
          </p:cNvPr>
          <p:cNvGraphicFramePr>
            <a:graphicFrameLocks noGrp="1"/>
          </p:cNvGraphicFramePr>
          <p:nvPr>
            <p:extLst>
              <p:ext uri="{D42A27DB-BD31-4B8C-83A1-F6EECF244321}">
                <p14:modId xmlns:p14="http://schemas.microsoft.com/office/powerpoint/2010/main" val="3286578996"/>
              </p:ext>
            </p:extLst>
          </p:nvPr>
        </p:nvGraphicFramePr>
        <p:xfrm>
          <a:off x="1202108" y="2870843"/>
          <a:ext cx="6705600" cy="542947"/>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1687821563"/>
                    </a:ext>
                  </a:extLst>
                </a:gridCol>
                <a:gridCol w="609600">
                  <a:extLst>
                    <a:ext uri="{9D8B030D-6E8A-4147-A177-3AD203B41FA5}">
                      <a16:colId xmlns:a16="http://schemas.microsoft.com/office/drawing/2014/main" val="3318448858"/>
                    </a:ext>
                  </a:extLst>
                </a:gridCol>
                <a:gridCol w="609600">
                  <a:extLst>
                    <a:ext uri="{9D8B030D-6E8A-4147-A177-3AD203B41FA5}">
                      <a16:colId xmlns:a16="http://schemas.microsoft.com/office/drawing/2014/main" val="2997757067"/>
                    </a:ext>
                  </a:extLst>
                </a:gridCol>
                <a:gridCol w="609600">
                  <a:extLst>
                    <a:ext uri="{9D8B030D-6E8A-4147-A177-3AD203B41FA5}">
                      <a16:colId xmlns:a16="http://schemas.microsoft.com/office/drawing/2014/main" val="242906257"/>
                    </a:ext>
                  </a:extLst>
                </a:gridCol>
                <a:gridCol w="609600">
                  <a:extLst>
                    <a:ext uri="{9D8B030D-6E8A-4147-A177-3AD203B41FA5}">
                      <a16:colId xmlns:a16="http://schemas.microsoft.com/office/drawing/2014/main" val="146343645"/>
                    </a:ext>
                  </a:extLst>
                </a:gridCol>
                <a:gridCol w="609600">
                  <a:extLst>
                    <a:ext uri="{9D8B030D-6E8A-4147-A177-3AD203B41FA5}">
                      <a16:colId xmlns:a16="http://schemas.microsoft.com/office/drawing/2014/main" val="1050586496"/>
                    </a:ext>
                  </a:extLst>
                </a:gridCol>
                <a:gridCol w="609600">
                  <a:extLst>
                    <a:ext uri="{9D8B030D-6E8A-4147-A177-3AD203B41FA5}">
                      <a16:colId xmlns:a16="http://schemas.microsoft.com/office/drawing/2014/main" val="2170497120"/>
                    </a:ext>
                  </a:extLst>
                </a:gridCol>
                <a:gridCol w="609600">
                  <a:extLst>
                    <a:ext uri="{9D8B030D-6E8A-4147-A177-3AD203B41FA5}">
                      <a16:colId xmlns:a16="http://schemas.microsoft.com/office/drawing/2014/main" val="2687215792"/>
                    </a:ext>
                  </a:extLst>
                </a:gridCol>
                <a:gridCol w="609600">
                  <a:extLst>
                    <a:ext uri="{9D8B030D-6E8A-4147-A177-3AD203B41FA5}">
                      <a16:colId xmlns:a16="http://schemas.microsoft.com/office/drawing/2014/main" val="3864400729"/>
                    </a:ext>
                  </a:extLst>
                </a:gridCol>
                <a:gridCol w="609600">
                  <a:extLst>
                    <a:ext uri="{9D8B030D-6E8A-4147-A177-3AD203B41FA5}">
                      <a16:colId xmlns:a16="http://schemas.microsoft.com/office/drawing/2014/main" val="1245461976"/>
                    </a:ext>
                  </a:extLst>
                </a:gridCol>
                <a:gridCol w="609600">
                  <a:extLst>
                    <a:ext uri="{9D8B030D-6E8A-4147-A177-3AD203B41FA5}">
                      <a16:colId xmlns:a16="http://schemas.microsoft.com/office/drawing/2014/main" val="1461485285"/>
                    </a:ext>
                  </a:extLst>
                </a:gridCol>
              </a:tblGrid>
              <a:tr h="542947">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extLst>
                  <a:ext uri="{0D108BD9-81ED-4DB2-BD59-A6C34878D82A}">
                    <a16:rowId xmlns:a16="http://schemas.microsoft.com/office/drawing/2014/main" val="2739213171"/>
                  </a:ext>
                </a:extLst>
              </a:tr>
            </a:tbl>
          </a:graphicData>
        </a:graphic>
      </p:graphicFrame>
      <p:graphicFrame>
        <p:nvGraphicFramePr>
          <p:cNvPr id="13" name="Table 3">
            <a:extLst>
              <a:ext uri="{FF2B5EF4-FFF2-40B4-BE49-F238E27FC236}">
                <a16:creationId xmlns:a16="http://schemas.microsoft.com/office/drawing/2014/main" id="{5750F4B0-01FC-4F2A-ACDA-5D0E8E48A5FF}"/>
              </a:ext>
            </a:extLst>
          </p:cNvPr>
          <p:cNvGraphicFramePr>
            <a:graphicFrameLocks noGrp="1"/>
          </p:cNvGraphicFramePr>
          <p:nvPr>
            <p:extLst>
              <p:ext uri="{D42A27DB-BD31-4B8C-83A1-F6EECF244321}">
                <p14:modId xmlns:p14="http://schemas.microsoft.com/office/powerpoint/2010/main" val="2240334509"/>
              </p:ext>
            </p:extLst>
          </p:nvPr>
        </p:nvGraphicFramePr>
        <p:xfrm>
          <a:off x="1202108" y="3544539"/>
          <a:ext cx="6705600" cy="542947"/>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1687821563"/>
                    </a:ext>
                  </a:extLst>
                </a:gridCol>
                <a:gridCol w="609600">
                  <a:extLst>
                    <a:ext uri="{9D8B030D-6E8A-4147-A177-3AD203B41FA5}">
                      <a16:colId xmlns:a16="http://schemas.microsoft.com/office/drawing/2014/main" val="1140136957"/>
                    </a:ext>
                  </a:extLst>
                </a:gridCol>
                <a:gridCol w="609600">
                  <a:extLst>
                    <a:ext uri="{9D8B030D-6E8A-4147-A177-3AD203B41FA5}">
                      <a16:colId xmlns:a16="http://schemas.microsoft.com/office/drawing/2014/main" val="792360438"/>
                    </a:ext>
                  </a:extLst>
                </a:gridCol>
                <a:gridCol w="609600">
                  <a:extLst>
                    <a:ext uri="{9D8B030D-6E8A-4147-A177-3AD203B41FA5}">
                      <a16:colId xmlns:a16="http://schemas.microsoft.com/office/drawing/2014/main" val="3300902516"/>
                    </a:ext>
                  </a:extLst>
                </a:gridCol>
                <a:gridCol w="609600">
                  <a:extLst>
                    <a:ext uri="{9D8B030D-6E8A-4147-A177-3AD203B41FA5}">
                      <a16:colId xmlns:a16="http://schemas.microsoft.com/office/drawing/2014/main" val="3834825054"/>
                    </a:ext>
                  </a:extLst>
                </a:gridCol>
                <a:gridCol w="609600">
                  <a:extLst>
                    <a:ext uri="{9D8B030D-6E8A-4147-A177-3AD203B41FA5}">
                      <a16:colId xmlns:a16="http://schemas.microsoft.com/office/drawing/2014/main" val="3482173527"/>
                    </a:ext>
                  </a:extLst>
                </a:gridCol>
                <a:gridCol w="609600">
                  <a:extLst>
                    <a:ext uri="{9D8B030D-6E8A-4147-A177-3AD203B41FA5}">
                      <a16:colId xmlns:a16="http://schemas.microsoft.com/office/drawing/2014/main" val="457965155"/>
                    </a:ext>
                  </a:extLst>
                </a:gridCol>
                <a:gridCol w="609600">
                  <a:extLst>
                    <a:ext uri="{9D8B030D-6E8A-4147-A177-3AD203B41FA5}">
                      <a16:colId xmlns:a16="http://schemas.microsoft.com/office/drawing/2014/main" val="2167899075"/>
                    </a:ext>
                  </a:extLst>
                </a:gridCol>
                <a:gridCol w="609600">
                  <a:extLst>
                    <a:ext uri="{9D8B030D-6E8A-4147-A177-3AD203B41FA5}">
                      <a16:colId xmlns:a16="http://schemas.microsoft.com/office/drawing/2014/main" val="1684321205"/>
                    </a:ext>
                  </a:extLst>
                </a:gridCol>
                <a:gridCol w="609600">
                  <a:extLst>
                    <a:ext uri="{9D8B030D-6E8A-4147-A177-3AD203B41FA5}">
                      <a16:colId xmlns:a16="http://schemas.microsoft.com/office/drawing/2014/main" val="1904083761"/>
                    </a:ext>
                  </a:extLst>
                </a:gridCol>
                <a:gridCol w="609600">
                  <a:extLst>
                    <a:ext uri="{9D8B030D-6E8A-4147-A177-3AD203B41FA5}">
                      <a16:colId xmlns:a16="http://schemas.microsoft.com/office/drawing/2014/main" val="1722534413"/>
                    </a:ext>
                  </a:extLst>
                </a:gridCol>
              </a:tblGrid>
              <a:tr h="542947">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Tree>
    <p:extLst>
      <p:ext uri="{BB962C8B-B14F-4D97-AF65-F5344CB8AC3E}">
        <p14:creationId xmlns:p14="http://schemas.microsoft.com/office/powerpoint/2010/main" val="160889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Giles drinks      of his milk. </a:t>
            </a: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Jilly drinks      of her milk. </a:t>
            </a: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How much milk have they drunk altogether? </a:t>
            </a:r>
          </a:p>
          <a:p>
            <a:pPr lvl="0" algn="ctr" defTabSz="685800">
              <a:defRPr/>
            </a:pPr>
            <a:r>
              <a:rPr lang="en-GB" sz="2000" b="1" dirty="0">
                <a:solidFill>
                  <a:schemeClr val="tx1"/>
                </a:solidFill>
                <a:latin typeface="Century Gothic" panose="020B0502020202020204" pitchFamily="34" charset="0"/>
              </a:rPr>
              <a:t>Record your answer as a mixed number.</a:t>
            </a:r>
          </a:p>
          <a:p>
            <a:pPr lvl="0" algn="ctr" defTabSz="685800">
              <a:defRPr/>
            </a:pPr>
            <a:endParaRPr lang="en-GB" sz="2000" b="1" dirty="0">
              <a:solidFill>
                <a:schemeClr val="tx1"/>
              </a:solidFill>
              <a:latin typeface="Century Gothic" panose="020B0502020202020204" pitchFamily="34" charset="0"/>
            </a:endParaRPr>
          </a:p>
          <a:p>
            <a:pPr lvl="0" algn="ctr" defTabSz="685800">
              <a:defRPr/>
            </a:pPr>
            <a:r>
              <a:rPr lang="en-GB" sz="2000" b="1" dirty="0">
                <a:solidFill>
                  <a:srgbClr val="FF0000"/>
                </a:solidFill>
                <a:latin typeface="Century Gothic" panose="020B0502020202020204" pitchFamily="34" charset="0"/>
              </a:rPr>
              <a:t>Altogether they have drunk         .</a:t>
            </a:r>
          </a:p>
          <a:p>
            <a:pPr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5D3465E2-D3C5-4AA9-925B-37FEDAB7485B}"/>
              </a:ext>
            </a:extLst>
          </p:cNvPr>
          <p:cNvGraphicFramePr>
            <a:graphicFrameLocks noGrp="1"/>
          </p:cNvGraphicFramePr>
          <p:nvPr>
            <p:extLst>
              <p:ext uri="{D42A27DB-BD31-4B8C-83A1-F6EECF244321}">
                <p14:modId xmlns:p14="http://schemas.microsoft.com/office/powerpoint/2010/main" val="822421747"/>
              </p:ext>
            </p:extLst>
          </p:nvPr>
        </p:nvGraphicFramePr>
        <p:xfrm>
          <a:off x="4490880" y="894132"/>
          <a:ext cx="288000" cy="888504"/>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53387660"/>
                    </a:ext>
                  </a:extLst>
                </a:gridCol>
              </a:tblGrid>
              <a:tr h="444252">
                <a:tc>
                  <a:txBody>
                    <a:bodyPr/>
                    <a:lstStyle/>
                    <a:p>
                      <a:pPr algn="ctr"/>
                      <a:r>
                        <a:rPr lang="en-GB" sz="1800" b="1" dirty="0">
                          <a:latin typeface="Century Gothic" panose="020B0502020202020204" pitchFamily="34" charset="0"/>
                        </a:rPr>
                        <a:t>9</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5101499"/>
                  </a:ext>
                </a:extLst>
              </a:tr>
              <a:tr h="444252">
                <a:tc>
                  <a:txBody>
                    <a:bodyPr/>
                    <a:lstStyle/>
                    <a:p>
                      <a:pPr algn="ctr"/>
                      <a:r>
                        <a:rPr lang="en-GB" sz="1800" b="1" dirty="0">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37574754"/>
                  </a:ext>
                </a:extLst>
              </a:tr>
            </a:tbl>
          </a:graphicData>
        </a:graphic>
      </p:graphicFrame>
      <p:graphicFrame>
        <p:nvGraphicFramePr>
          <p:cNvPr id="12" name="Table 11">
            <a:extLst>
              <a:ext uri="{FF2B5EF4-FFF2-40B4-BE49-F238E27FC236}">
                <a16:creationId xmlns:a16="http://schemas.microsoft.com/office/drawing/2014/main" id="{8763FB4E-3C02-4171-BAAD-3FA3C306E5A9}"/>
              </a:ext>
            </a:extLst>
          </p:cNvPr>
          <p:cNvGraphicFramePr>
            <a:graphicFrameLocks noGrp="1"/>
          </p:cNvGraphicFramePr>
          <p:nvPr>
            <p:extLst>
              <p:ext uri="{D42A27DB-BD31-4B8C-83A1-F6EECF244321}">
                <p14:modId xmlns:p14="http://schemas.microsoft.com/office/powerpoint/2010/main" val="1192728169"/>
              </p:ext>
            </p:extLst>
          </p:nvPr>
        </p:nvGraphicFramePr>
        <p:xfrm>
          <a:off x="4373007" y="1798260"/>
          <a:ext cx="288000" cy="888504"/>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453387660"/>
                    </a:ext>
                  </a:extLst>
                </a:gridCol>
              </a:tblGrid>
              <a:tr h="444252">
                <a:tc>
                  <a:txBody>
                    <a:bodyPr/>
                    <a:lstStyle/>
                    <a:p>
                      <a:pPr algn="ctr"/>
                      <a:r>
                        <a:rPr lang="en-GB" sz="1800" b="1" dirty="0">
                          <a:latin typeface="Century Gothic" panose="020B0502020202020204" pitchFamily="34" charset="0"/>
                        </a:rPr>
                        <a:t>8</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5101499"/>
                  </a:ext>
                </a:extLst>
              </a:tr>
              <a:tr h="444252">
                <a:tc>
                  <a:txBody>
                    <a:bodyPr/>
                    <a:lstStyle/>
                    <a:p>
                      <a:pPr algn="ctr"/>
                      <a:r>
                        <a:rPr lang="en-GB" sz="1800" b="1" dirty="0">
                          <a:latin typeface="Century Gothic" panose="020B0502020202020204" pitchFamily="34" charset="0"/>
                        </a:rPr>
                        <a:t>11</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37574754"/>
                  </a:ext>
                </a:extLst>
              </a:tr>
            </a:tbl>
          </a:graphicData>
        </a:graphic>
      </p:graphicFrame>
      <p:graphicFrame>
        <p:nvGraphicFramePr>
          <p:cNvPr id="11" name="Table 3">
            <a:extLst>
              <a:ext uri="{FF2B5EF4-FFF2-40B4-BE49-F238E27FC236}">
                <a16:creationId xmlns:a16="http://schemas.microsoft.com/office/drawing/2014/main" id="{AEA136D6-9C27-4881-B0BA-066DBB5CE5D7}"/>
              </a:ext>
            </a:extLst>
          </p:cNvPr>
          <p:cNvGraphicFramePr>
            <a:graphicFrameLocks noGrp="1"/>
          </p:cNvGraphicFramePr>
          <p:nvPr/>
        </p:nvGraphicFramePr>
        <p:xfrm>
          <a:off x="1202108" y="2870843"/>
          <a:ext cx="6705600" cy="542947"/>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1687821563"/>
                    </a:ext>
                  </a:extLst>
                </a:gridCol>
                <a:gridCol w="609600">
                  <a:extLst>
                    <a:ext uri="{9D8B030D-6E8A-4147-A177-3AD203B41FA5}">
                      <a16:colId xmlns:a16="http://schemas.microsoft.com/office/drawing/2014/main" val="3318448858"/>
                    </a:ext>
                  </a:extLst>
                </a:gridCol>
                <a:gridCol w="609600">
                  <a:extLst>
                    <a:ext uri="{9D8B030D-6E8A-4147-A177-3AD203B41FA5}">
                      <a16:colId xmlns:a16="http://schemas.microsoft.com/office/drawing/2014/main" val="2997757067"/>
                    </a:ext>
                  </a:extLst>
                </a:gridCol>
                <a:gridCol w="609600">
                  <a:extLst>
                    <a:ext uri="{9D8B030D-6E8A-4147-A177-3AD203B41FA5}">
                      <a16:colId xmlns:a16="http://schemas.microsoft.com/office/drawing/2014/main" val="242906257"/>
                    </a:ext>
                  </a:extLst>
                </a:gridCol>
                <a:gridCol w="609600">
                  <a:extLst>
                    <a:ext uri="{9D8B030D-6E8A-4147-A177-3AD203B41FA5}">
                      <a16:colId xmlns:a16="http://schemas.microsoft.com/office/drawing/2014/main" val="146343645"/>
                    </a:ext>
                  </a:extLst>
                </a:gridCol>
                <a:gridCol w="609600">
                  <a:extLst>
                    <a:ext uri="{9D8B030D-6E8A-4147-A177-3AD203B41FA5}">
                      <a16:colId xmlns:a16="http://schemas.microsoft.com/office/drawing/2014/main" val="1050586496"/>
                    </a:ext>
                  </a:extLst>
                </a:gridCol>
                <a:gridCol w="609600">
                  <a:extLst>
                    <a:ext uri="{9D8B030D-6E8A-4147-A177-3AD203B41FA5}">
                      <a16:colId xmlns:a16="http://schemas.microsoft.com/office/drawing/2014/main" val="2170497120"/>
                    </a:ext>
                  </a:extLst>
                </a:gridCol>
                <a:gridCol w="609600">
                  <a:extLst>
                    <a:ext uri="{9D8B030D-6E8A-4147-A177-3AD203B41FA5}">
                      <a16:colId xmlns:a16="http://schemas.microsoft.com/office/drawing/2014/main" val="2687215792"/>
                    </a:ext>
                  </a:extLst>
                </a:gridCol>
                <a:gridCol w="609600">
                  <a:extLst>
                    <a:ext uri="{9D8B030D-6E8A-4147-A177-3AD203B41FA5}">
                      <a16:colId xmlns:a16="http://schemas.microsoft.com/office/drawing/2014/main" val="3864400729"/>
                    </a:ext>
                  </a:extLst>
                </a:gridCol>
                <a:gridCol w="609600">
                  <a:extLst>
                    <a:ext uri="{9D8B030D-6E8A-4147-A177-3AD203B41FA5}">
                      <a16:colId xmlns:a16="http://schemas.microsoft.com/office/drawing/2014/main" val="1245461976"/>
                    </a:ext>
                  </a:extLst>
                </a:gridCol>
                <a:gridCol w="609600">
                  <a:extLst>
                    <a:ext uri="{9D8B030D-6E8A-4147-A177-3AD203B41FA5}">
                      <a16:colId xmlns:a16="http://schemas.microsoft.com/office/drawing/2014/main" val="1461485285"/>
                    </a:ext>
                  </a:extLst>
                </a:gridCol>
              </a:tblGrid>
              <a:tr h="542947">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40000"/>
                        <a:lumOff val="60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extLst>
                  <a:ext uri="{0D108BD9-81ED-4DB2-BD59-A6C34878D82A}">
                    <a16:rowId xmlns:a16="http://schemas.microsoft.com/office/drawing/2014/main" val="2739213171"/>
                  </a:ext>
                </a:extLst>
              </a:tr>
            </a:tbl>
          </a:graphicData>
        </a:graphic>
      </p:graphicFrame>
      <p:graphicFrame>
        <p:nvGraphicFramePr>
          <p:cNvPr id="13" name="Table 3">
            <a:extLst>
              <a:ext uri="{FF2B5EF4-FFF2-40B4-BE49-F238E27FC236}">
                <a16:creationId xmlns:a16="http://schemas.microsoft.com/office/drawing/2014/main" id="{5750F4B0-01FC-4F2A-ACDA-5D0E8E48A5FF}"/>
              </a:ext>
            </a:extLst>
          </p:cNvPr>
          <p:cNvGraphicFramePr>
            <a:graphicFrameLocks noGrp="1"/>
          </p:cNvGraphicFramePr>
          <p:nvPr/>
        </p:nvGraphicFramePr>
        <p:xfrm>
          <a:off x="1202108" y="3544539"/>
          <a:ext cx="6705600" cy="542947"/>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1687821563"/>
                    </a:ext>
                  </a:extLst>
                </a:gridCol>
                <a:gridCol w="609600">
                  <a:extLst>
                    <a:ext uri="{9D8B030D-6E8A-4147-A177-3AD203B41FA5}">
                      <a16:colId xmlns:a16="http://schemas.microsoft.com/office/drawing/2014/main" val="1140136957"/>
                    </a:ext>
                  </a:extLst>
                </a:gridCol>
                <a:gridCol w="609600">
                  <a:extLst>
                    <a:ext uri="{9D8B030D-6E8A-4147-A177-3AD203B41FA5}">
                      <a16:colId xmlns:a16="http://schemas.microsoft.com/office/drawing/2014/main" val="792360438"/>
                    </a:ext>
                  </a:extLst>
                </a:gridCol>
                <a:gridCol w="609600">
                  <a:extLst>
                    <a:ext uri="{9D8B030D-6E8A-4147-A177-3AD203B41FA5}">
                      <a16:colId xmlns:a16="http://schemas.microsoft.com/office/drawing/2014/main" val="3300902516"/>
                    </a:ext>
                  </a:extLst>
                </a:gridCol>
                <a:gridCol w="609600">
                  <a:extLst>
                    <a:ext uri="{9D8B030D-6E8A-4147-A177-3AD203B41FA5}">
                      <a16:colId xmlns:a16="http://schemas.microsoft.com/office/drawing/2014/main" val="3834825054"/>
                    </a:ext>
                  </a:extLst>
                </a:gridCol>
                <a:gridCol w="609600">
                  <a:extLst>
                    <a:ext uri="{9D8B030D-6E8A-4147-A177-3AD203B41FA5}">
                      <a16:colId xmlns:a16="http://schemas.microsoft.com/office/drawing/2014/main" val="3482173527"/>
                    </a:ext>
                  </a:extLst>
                </a:gridCol>
                <a:gridCol w="609600">
                  <a:extLst>
                    <a:ext uri="{9D8B030D-6E8A-4147-A177-3AD203B41FA5}">
                      <a16:colId xmlns:a16="http://schemas.microsoft.com/office/drawing/2014/main" val="457965155"/>
                    </a:ext>
                  </a:extLst>
                </a:gridCol>
                <a:gridCol w="609600">
                  <a:extLst>
                    <a:ext uri="{9D8B030D-6E8A-4147-A177-3AD203B41FA5}">
                      <a16:colId xmlns:a16="http://schemas.microsoft.com/office/drawing/2014/main" val="2167899075"/>
                    </a:ext>
                  </a:extLst>
                </a:gridCol>
                <a:gridCol w="609600">
                  <a:extLst>
                    <a:ext uri="{9D8B030D-6E8A-4147-A177-3AD203B41FA5}">
                      <a16:colId xmlns:a16="http://schemas.microsoft.com/office/drawing/2014/main" val="1684321205"/>
                    </a:ext>
                  </a:extLst>
                </a:gridCol>
                <a:gridCol w="609600">
                  <a:extLst>
                    <a:ext uri="{9D8B030D-6E8A-4147-A177-3AD203B41FA5}">
                      <a16:colId xmlns:a16="http://schemas.microsoft.com/office/drawing/2014/main" val="1904083761"/>
                    </a:ext>
                  </a:extLst>
                </a:gridCol>
                <a:gridCol w="609600">
                  <a:extLst>
                    <a:ext uri="{9D8B030D-6E8A-4147-A177-3AD203B41FA5}">
                      <a16:colId xmlns:a16="http://schemas.microsoft.com/office/drawing/2014/main" val="1722534413"/>
                    </a:ext>
                  </a:extLst>
                </a:gridCol>
              </a:tblGrid>
              <a:tr h="542947">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accent4">
                        <a:lumMod val="75000"/>
                      </a:schemeClr>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aphicFrame>
        <p:nvGraphicFramePr>
          <p:cNvPr id="14" name="Table 13">
            <a:extLst>
              <a:ext uri="{FF2B5EF4-FFF2-40B4-BE49-F238E27FC236}">
                <a16:creationId xmlns:a16="http://schemas.microsoft.com/office/drawing/2014/main" id="{689BFB93-B669-46E2-A108-2C6832B5F45B}"/>
              </a:ext>
            </a:extLst>
          </p:cNvPr>
          <p:cNvGraphicFramePr>
            <a:graphicFrameLocks noGrp="1"/>
          </p:cNvGraphicFramePr>
          <p:nvPr>
            <p:extLst>
              <p:ext uri="{D42A27DB-BD31-4B8C-83A1-F6EECF244321}">
                <p14:modId xmlns:p14="http://schemas.microsoft.com/office/powerpoint/2010/main" val="2746330490"/>
              </p:ext>
            </p:extLst>
          </p:nvPr>
        </p:nvGraphicFramePr>
        <p:xfrm>
          <a:off x="5857725" y="5156285"/>
          <a:ext cx="648000" cy="888504"/>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2162720673"/>
                    </a:ext>
                  </a:extLst>
                </a:gridCol>
                <a:gridCol w="288000">
                  <a:extLst>
                    <a:ext uri="{9D8B030D-6E8A-4147-A177-3AD203B41FA5}">
                      <a16:colId xmlns:a16="http://schemas.microsoft.com/office/drawing/2014/main" val="453387660"/>
                    </a:ext>
                  </a:extLst>
                </a:gridCol>
              </a:tblGrid>
              <a:tr h="444252">
                <a:tc rowSpan="2">
                  <a:txBody>
                    <a:bodyPr/>
                    <a:lstStyle/>
                    <a:p>
                      <a:pPr algn="r"/>
                      <a:r>
                        <a:rPr lang="en-GB" sz="2000" b="1" dirty="0">
                          <a:solidFill>
                            <a:srgbClr val="FF0000"/>
                          </a:solidFill>
                          <a:latin typeface="Century Gothic" panose="020B0502020202020204" pitchFamily="34" charset="0"/>
                        </a:rPr>
                        <a:t>1</a:t>
                      </a:r>
                    </a:p>
                  </a:txBody>
                  <a:tcPr marL="73632" marR="73632" marT="73632" marB="73632"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6</a:t>
                      </a:r>
                    </a:p>
                  </a:txBody>
                  <a:tcPr marL="0" marR="0" marT="0" marB="0" anchor="b">
                    <a:lnL w="12700" cmpd="sng">
                      <a:noFill/>
                    </a:lnL>
                    <a:lnR w="12700" cmpd="sng">
                      <a:noFill/>
                    </a:lnR>
                    <a:lnT w="12700" cmpd="sng">
                      <a:noFill/>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5101499"/>
                  </a:ext>
                </a:extLst>
              </a:tr>
              <a:tr h="444252">
                <a:tc vMerge="1">
                  <a:txBody>
                    <a:bodyPr/>
                    <a:lstStyle/>
                    <a:p>
                      <a:pPr algn="ctr"/>
                      <a:endParaRPr lang="en-GB" sz="2000" b="1" dirty="0">
                        <a:latin typeface="Century Gothic" panose="020B0502020202020204" pitchFamily="34" charset="0"/>
                      </a:endParaRPr>
                    </a:p>
                  </a:txBody>
                  <a:tcPr marL="0" marR="0" marT="73632" marB="73632">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11</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37574754"/>
                  </a:ext>
                </a:extLst>
              </a:tr>
            </a:tbl>
          </a:graphicData>
        </a:graphic>
      </p:graphicFrame>
    </p:spTree>
    <p:extLst>
      <p:ext uri="{BB962C8B-B14F-4D97-AF65-F5344CB8AC3E}">
        <p14:creationId xmlns:p14="http://schemas.microsoft.com/office/powerpoint/2010/main" val="3810841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4" name="Picture 13">
            <a:extLst>
              <a:ext uri="{FF2B5EF4-FFF2-40B4-BE49-F238E27FC236}">
                <a16:creationId xmlns:a16="http://schemas.microsoft.com/office/drawing/2014/main" id="{DAFE9A2F-728A-43D4-8CC7-DB4C44EF600E}"/>
              </a:ext>
            </a:extLst>
          </p:cNvPr>
          <p:cNvPicPr>
            <a:picLocks noChangeAspect="1"/>
          </p:cNvPicPr>
          <p:nvPr/>
        </p:nvPicPr>
        <p:blipFill>
          <a:blip r:embed="rId4"/>
          <a:stretch>
            <a:fillRect/>
          </a:stretch>
        </p:blipFill>
        <p:spPr>
          <a:xfrm>
            <a:off x="115438" y="134600"/>
            <a:ext cx="8913124" cy="6322100"/>
          </a:xfrm>
          <a:prstGeom prst="rect">
            <a:avLst/>
          </a:prstGeom>
        </p:spPr>
      </p:pic>
      <p:sp>
        <p:nvSpPr>
          <p:cNvPr id="3" name="Rectangle 2">
            <a:extLst>
              <a:ext uri="{FF2B5EF4-FFF2-40B4-BE49-F238E27FC236}">
                <a16:creationId xmlns:a16="http://schemas.microsoft.com/office/drawing/2014/main" id="{475F4A05-0349-4124-A518-52E223B13A25}"/>
              </a:ext>
            </a:extLst>
          </p:cNvPr>
          <p:cNvSpPr/>
          <p:nvPr/>
        </p:nvSpPr>
        <p:spPr>
          <a:xfrm>
            <a:off x="295275" y="281672"/>
            <a:ext cx="8553450" cy="5262979"/>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r>
              <a:rPr lang="en-GB" sz="2000" b="1" dirty="0">
                <a:latin typeface="Century Gothic" panose="020B0502020202020204" pitchFamily="34" charset="0"/>
              </a:rPr>
              <a:t>Trisha is calculating the missing numerator in the following calculation:</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Explain why.</a:t>
            </a:r>
          </a:p>
          <a:p>
            <a:pPr algn="ctr"/>
            <a:endParaRPr lang="en-GB" sz="2000" b="1" dirty="0">
              <a:latin typeface="Century Gothic" panose="020B0502020202020204" pitchFamily="34" charset="0"/>
            </a:endParaRPr>
          </a:p>
        </p:txBody>
      </p:sp>
      <p:graphicFrame>
        <p:nvGraphicFramePr>
          <p:cNvPr id="16" name="Table 3">
            <a:extLst>
              <a:ext uri="{FF2B5EF4-FFF2-40B4-BE49-F238E27FC236}">
                <a16:creationId xmlns:a16="http://schemas.microsoft.com/office/drawing/2014/main" id="{8C44F620-D36E-4C2F-B7A6-F20E93378174}"/>
              </a:ext>
            </a:extLst>
          </p:cNvPr>
          <p:cNvGraphicFramePr>
            <a:graphicFrameLocks noGrp="1"/>
          </p:cNvGraphicFramePr>
          <p:nvPr>
            <p:extLst>
              <p:ext uri="{D42A27DB-BD31-4B8C-83A1-F6EECF244321}">
                <p14:modId xmlns:p14="http://schemas.microsoft.com/office/powerpoint/2010/main" val="241644597"/>
              </p:ext>
            </p:extLst>
          </p:nvPr>
        </p:nvGraphicFramePr>
        <p:xfrm>
          <a:off x="1211633" y="2440324"/>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678730"/>
                    </a:ext>
                  </a:extLst>
                </a:gridCol>
                <a:gridCol w="558800">
                  <a:extLst>
                    <a:ext uri="{9D8B030D-6E8A-4147-A177-3AD203B41FA5}">
                      <a16:colId xmlns:a16="http://schemas.microsoft.com/office/drawing/2014/main" val="1372324837"/>
                    </a:ext>
                  </a:extLst>
                </a:gridCol>
                <a:gridCol w="558800">
                  <a:extLst>
                    <a:ext uri="{9D8B030D-6E8A-4147-A177-3AD203B41FA5}">
                      <a16:colId xmlns:a16="http://schemas.microsoft.com/office/drawing/2014/main" val="4107598602"/>
                    </a:ext>
                  </a:extLst>
                </a:gridCol>
                <a:gridCol w="558800">
                  <a:extLst>
                    <a:ext uri="{9D8B030D-6E8A-4147-A177-3AD203B41FA5}">
                      <a16:colId xmlns:a16="http://schemas.microsoft.com/office/drawing/2014/main" val="4083680087"/>
                    </a:ext>
                  </a:extLst>
                </a:gridCol>
                <a:gridCol w="558800">
                  <a:extLst>
                    <a:ext uri="{9D8B030D-6E8A-4147-A177-3AD203B41FA5}">
                      <a16:colId xmlns:a16="http://schemas.microsoft.com/office/drawing/2014/main" val="152967336"/>
                    </a:ext>
                  </a:extLst>
                </a:gridCol>
                <a:gridCol w="558800">
                  <a:extLst>
                    <a:ext uri="{9D8B030D-6E8A-4147-A177-3AD203B41FA5}">
                      <a16:colId xmlns:a16="http://schemas.microsoft.com/office/drawing/2014/main" val="1190169400"/>
                    </a:ext>
                  </a:extLst>
                </a:gridCol>
                <a:gridCol w="558800">
                  <a:extLst>
                    <a:ext uri="{9D8B030D-6E8A-4147-A177-3AD203B41FA5}">
                      <a16:colId xmlns:a16="http://schemas.microsoft.com/office/drawing/2014/main" val="1172946100"/>
                    </a:ext>
                  </a:extLst>
                </a:gridCol>
                <a:gridCol w="558800">
                  <a:extLst>
                    <a:ext uri="{9D8B030D-6E8A-4147-A177-3AD203B41FA5}">
                      <a16:colId xmlns:a16="http://schemas.microsoft.com/office/drawing/2014/main" val="3681494615"/>
                    </a:ext>
                  </a:extLst>
                </a:gridCol>
                <a:gridCol w="558800">
                  <a:extLst>
                    <a:ext uri="{9D8B030D-6E8A-4147-A177-3AD203B41FA5}">
                      <a16:colId xmlns:a16="http://schemas.microsoft.com/office/drawing/2014/main" val="3076955447"/>
                    </a:ext>
                  </a:extLst>
                </a:gridCol>
                <a:gridCol w="558800">
                  <a:extLst>
                    <a:ext uri="{9D8B030D-6E8A-4147-A177-3AD203B41FA5}">
                      <a16:colId xmlns:a16="http://schemas.microsoft.com/office/drawing/2014/main" val="1963588490"/>
                    </a:ext>
                  </a:extLst>
                </a:gridCol>
                <a:gridCol w="558800">
                  <a:extLst>
                    <a:ext uri="{9D8B030D-6E8A-4147-A177-3AD203B41FA5}">
                      <a16:colId xmlns:a16="http://schemas.microsoft.com/office/drawing/2014/main" val="3243545587"/>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extLst>
                  <a:ext uri="{0D108BD9-81ED-4DB2-BD59-A6C34878D82A}">
                    <a16:rowId xmlns:a16="http://schemas.microsoft.com/office/drawing/2014/main" val="2739213171"/>
                  </a:ext>
                </a:extLst>
              </a:tr>
            </a:tbl>
          </a:graphicData>
        </a:graphic>
      </p:graphicFrame>
      <p:graphicFrame>
        <p:nvGraphicFramePr>
          <p:cNvPr id="20" name="Table 3">
            <a:extLst>
              <a:ext uri="{FF2B5EF4-FFF2-40B4-BE49-F238E27FC236}">
                <a16:creationId xmlns:a16="http://schemas.microsoft.com/office/drawing/2014/main" id="{B57499EC-DB9F-41FA-8258-26825AB97FB5}"/>
              </a:ext>
            </a:extLst>
          </p:cNvPr>
          <p:cNvGraphicFramePr>
            <a:graphicFrameLocks noGrp="1"/>
          </p:cNvGraphicFramePr>
          <p:nvPr>
            <p:extLst>
              <p:ext uri="{D42A27DB-BD31-4B8C-83A1-F6EECF244321}">
                <p14:modId xmlns:p14="http://schemas.microsoft.com/office/powerpoint/2010/main" val="3488182877"/>
              </p:ext>
            </p:extLst>
          </p:nvPr>
        </p:nvGraphicFramePr>
        <p:xfrm>
          <a:off x="1211633" y="2965971"/>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47410037"/>
                    </a:ext>
                  </a:extLst>
                </a:gridCol>
                <a:gridCol w="558800">
                  <a:extLst>
                    <a:ext uri="{9D8B030D-6E8A-4147-A177-3AD203B41FA5}">
                      <a16:colId xmlns:a16="http://schemas.microsoft.com/office/drawing/2014/main" val="1320350541"/>
                    </a:ext>
                  </a:extLst>
                </a:gridCol>
                <a:gridCol w="558800">
                  <a:extLst>
                    <a:ext uri="{9D8B030D-6E8A-4147-A177-3AD203B41FA5}">
                      <a16:colId xmlns:a16="http://schemas.microsoft.com/office/drawing/2014/main" val="1918627467"/>
                    </a:ext>
                  </a:extLst>
                </a:gridCol>
                <a:gridCol w="558800">
                  <a:extLst>
                    <a:ext uri="{9D8B030D-6E8A-4147-A177-3AD203B41FA5}">
                      <a16:colId xmlns:a16="http://schemas.microsoft.com/office/drawing/2014/main" val="538842229"/>
                    </a:ext>
                  </a:extLst>
                </a:gridCol>
                <a:gridCol w="558800">
                  <a:extLst>
                    <a:ext uri="{9D8B030D-6E8A-4147-A177-3AD203B41FA5}">
                      <a16:colId xmlns:a16="http://schemas.microsoft.com/office/drawing/2014/main" val="1250573856"/>
                    </a:ext>
                  </a:extLst>
                </a:gridCol>
                <a:gridCol w="558800">
                  <a:extLst>
                    <a:ext uri="{9D8B030D-6E8A-4147-A177-3AD203B41FA5}">
                      <a16:colId xmlns:a16="http://schemas.microsoft.com/office/drawing/2014/main" val="1099624131"/>
                    </a:ext>
                  </a:extLst>
                </a:gridCol>
                <a:gridCol w="558800">
                  <a:extLst>
                    <a:ext uri="{9D8B030D-6E8A-4147-A177-3AD203B41FA5}">
                      <a16:colId xmlns:a16="http://schemas.microsoft.com/office/drawing/2014/main" val="97961270"/>
                    </a:ext>
                  </a:extLst>
                </a:gridCol>
                <a:gridCol w="558800">
                  <a:extLst>
                    <a:ext uri="{9D8B030D-6E8A-4147-A177-3AD203B41FA5}">
                      <a16:colId xmlns:a16="http://schemas.microsoft.com/office/drawing/2014/main" val="3245058295"/>
                    </a:ext>
                  </a:extLst>
                </a:gridCol>
                <a:gridCol w="558800">
                  <a:extLst>
                    <a:ext uri="{9D8B030D-6E8A-4147-A177-3AD203B41FA5}">
                      <a16:colId xmlns:a16="http://schemas.microsoft.com/office/drawing/2014/main" val="1714127314"/>
                    </a:ext>
                  </a:extLst>
                </a:gridCol>
                <a:gridCol w="558800">
                  <a:extLst>
                    <a:ext uri="{9D8B030D-6E8A-4147-A177-3AD203B41FA5}">
                      <a16:colId xmlns:a16="http://schemas.microsoft.com/office/drawing/2014/main" val="2939577267"/>
                    </a:ext>
                  </a:extLst>
                </a:gridCol>
                <a:gridCol w="558800">
                  <a:extLst>
                    <a:ext uri="{9D8B030D-6E8A-4147-A177-3AD203B41FA5}">
                      <a16:colId xmlns:a16="http://schemas.microsoft.com/office/drawing/2014/main" val="3957471230"/>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extLst>
                  <a:ext uri="{0D108BD9-81ED-4DB2-BD59-A6C34878D82A}">
                    <a16:rowId xmlns:a16="http://schemas.microsoft.com/office/drawing/2014/main" val="2739213171"/>
                  </a:ext>
                </a:extLst>
              </a:tr>
            </a:tbl>
          </a:graphicData>
        </a:graphic>
      </p:graphicFrame>
      <p:sp>
        <p:nvSpPr>
          <p:cNvPr id="21" name="Speech Bubble: Rectangle with Corners Rounded 20">
            <a:extLst>
              <a:ext uri="{FF2B5EF4-FFF2-40B4-BE49-F238E27FC236}">
                <a16:creationId xmlns:a16="http://schemas.microsoft.com/office/drawing/2014/main" id="{67D6753E-BAF1-4068-BFE0-C69034CDA403}"/>
              </a:ext>
            </a:extLst>
          </p:cNvPr>
          <p:cNvSpPr/>
          <p:nvPr/>
        </p:nvSpPr>
        <p:spPr>
          <a:xfrm>
            <a:off x="3867777" y="3575631"/>
            <a:ext cx="2785434" cy="969040"/>
          </a:xfrm>
          <a:prstGeom prst="wedgeRoundRectCallout">
            <a:avLst>
              <a:gd name="adj1" fmla="val -61021"/>
              <a:gd name="adj2" fmla="val 19527"/>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I think the missing numerator must be 10.</a:t>
            </a:r>
            <a:endParaRPr lang="en-GB" sz="1200" b="1" dirty="0">
              <a:solidFill>
                <a:schemeClr val="tx1"/>
              </a:solidFill>
              <a:latin typeface="Century Gothic" panose="020B0502020202020204" pitchFamily="34" charset="0"/>
            </a:endParaRPr>
          </a:p>
        </p:txBody>
      </p:sp>
      <p:graphicFrame>
        <p:nvGraphicFramePr>
          <p:cNvPr id="22" name="Table 21">
            <a:extLst>
              <a:ext uri="{FF2B5EF4-FFF2-40B4-BE49-F238E27FC236}">
                <a16:creationId xmlns:a16="http://schemas.microsoft.com/office/drawing/2014/main" id="{332DB7B3-5F71-4BA7-BBA1-B98E2E9B2A98}"/>
              </a:ext>
            </a:extLst>
          </p:cNvPr>
          <p:cNvGraphicFramePr>
            <a:graphicFrameLocks noGrp="1"/>
          </p:cNvGraphicFramePr>
          <p:nvPr>
            <p:extLst>
              <p:ext uri="{D42A27DB-BD31-4B8C-83A1-F6EECF244321}">
                <p14:modId xmlns:p14="http://schemas.microsoft.com/office/powerpoint/2010/main" val="1547261226"/>
              </p:ext>
            </p:extLst>
          </p:nvPr>
        </p:nvGraphicFramePr>
        <p:xfrm>
          <a:off x="3347677" y="1491457"/>
          <a:ext cx="2421848" cy="950638"/>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937709112"/>
                    </a:ext>
                  </a:extLst>
                </a:gridCol>
                <a:gridCol w="405848">
                  <a:extLst>
                    <a:ext uri="{9D8B030D-6E8A-4147-A177-3AD203B41FA5}">
                      <a16:colId xmlns:a16="http://schemas.microsoft.com/office/drawing/2014/main" val="3547178148"/>
                    </a:ext>
                  </a:extLst>
                </a:gridCol>
                <a:gridCol w="432000">
                  <a:extLst>
                    <a:ext uri="{9D8B030D-6E8A-4147-A177-3AD203B41FA5}">
                      <a16:colId xmlns:a16="http://schemas.microsoft.com/office/drawing/2014/main" val="814734133"/>
                    </a:ext>
                  </a:extLst>
                </a:gridCol>
                <a:gridCol w="360000">
                  <a:extLst>
                    <a:ext uri="{9D8B030D-6E8A-4147-A177-3AD203B41FA5}">
                      <a16:colId xmlns:a16="http://schemas.microsoft.com/office/drawing/2014/main" val="143095218"/>
                    </a:ext>
                  </a:extLst>
                </a:gridCol>
                <a:gridCol w="360000">
                  <a:extLst>
                    <a:ext uri="{9D8B030D-6E8A-4147-A177-3AD203B41FA5}">
                      <a16:colId xmlns:a16="http://schemas.microsoft.com/office/drawing/2014/main" val="889633599"/>
                    </a:ext>
                  </a:extLst>
                </a:gridCol>
                <a:gridCol w="432000">
                  <a:extLst>
                    <a:ext uri="{9D8B030D-6E8A-4147-A177-3AD203B41FA5}">
                      <a16:colId xmlns:a16="http://schemas.microsoft.com/office/drawing/2014/main" val="753936065"/>
                    </a:ext>
                  </a:extLst>
                </a:gridCol>
              </a:tblGrid>
              <a:tr h="432000">
                <a:tc>
                  <a:txBody>
                    <a:bodyPr/>
                    <a:lstStyle/>
                    <a:p>
                      <a:pPr algn="ctr"/>
                      <a:endParaRPr lang="en-GB" sz="1900" b="1" dirty="0">
                        <a:solidFill>
                          <a:srgbClr val="FF0000"/>
                        </a:solidFill>
                        <a:latin typeface="Century Gothic" panose="020B0502020202020204" pitchFamily="34" charset="0"/>
                      </a:endParaRPr>
                    </a:p>
                  </a:txBody>
                  <a:tcPr marL="73632" marR="73632" marT="73632" marB="7363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a:t>
                      </a:r>
                    </a:p>
                  </a:txBody>
                  <a:tcPr marL="50292" marR="50292" marT="50292" marB="50292"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en-GB" sz="2000" b="1" dirty="0">
                          <a:latin typeface="Century Gothic" panose="020B0502020202020204" pitchFamily="34" charset="0"/>
                        </a:rPr>
                        <a:t>=</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3">
                  <a:txBody>
                    <a:bodyPr/>
                    <a:lstStyle/>
                    <a:p>
                      <a:pPr algn="r"/>
                      <a:r>
                        <a:rPr lang="en-GB" sz="2000" b="1" dirty="0">
                          <a:latin typeface="Century Gothic" panose="020B0502020202020204" pitchFamily="34" charset="0"/>
                        </a:rPr>
                        <a:t>1</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1132762"/>
                  </a:ext>
                </a:extLst>
              </a:tr>
              <a:tr h="40907">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05924"/>
                  </a:ext>
                </a:extLst>
              </a:tr>
              <a:tr h="472907">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5628034"/>
                  </a:ext>
                </a:extLst>
              </a:tr>
            </a:tbl>
          </a:graphicData>
        </a:graphic>
      </p:graphicFrame>
    </p:spTree>
    <p:extLst>
      <p:ext uri="{BB962C8B-B14F-4D97-AF65-F5344CB8AC3E}">
        <p14:creationId xmlns:p14="http://schemas.microsoft.com/office/powerpoint/2010/main" val="2090703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4" name="Picture 13">
            <a:extLst>
              <a:ext uri="{FF2B5EF4-FFF2-40B4-BE49-F238E27FC236}">
                <a16:creationId xmlns:a16="http://schemas.microsoft.com/office/drawing/2014/main" id="{DAFE9A2F-728A-43D4-8CC7-DB4C44EF600E}"/>
              </a:ext>
            </a:extLst>
          </p:cNvPr>
          <p:cNvPicPr>
            <a:picLocks noChangeAspect="1"/>
          </p:cNvPicPr>
          <p:nvPr/>
        </p:nvPicPr>
        <p:blipFill>
          <a:blip r:embed="rId4"/>
          <a:stretch>
            <a:fillRect/>
          </a:stretch>
        </p:blipFill>
        <p:spPr>
          <a:xfrm>
            <a:off x="115438" y="134600"/>
            <a:ext cx="8913124" cy="6322100"/>
          </a:xfrm>
          <a:prstGeom prst="rect">
            <a:avLst/>
          </a:prstGeom>
        </p:spPr>
      </p:pic>
      <p:sp>
        <p:nvSpPr>
          <p:cNvPr id="3" name="Rectangle 2">
            <a:extLst>
              <a:ext uri="{FF2B5EF4-FFF2-40B4-BE49-F238E27FC236}">
                <a16:creationId xmlns:a16="http://schemas.microsoft.com/office/drawing/2014/main" id="{475F4A05-0349-4124-A518-52E223B13A25}"/>
              </a:ext>
            </a:extLst>
          </p:cNvPr>
          <p:cNvSpPr/>
          <p:nvPr/>
        </p:nvSpPr>
        <p:spPr>
          <a:xfrm>
            <a:off x="295275" y="281672"/>
            <a:ext cx="8553450" cy="5570756"/>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r>
              <a:rPr lang="en-GB" sz="2000" b="1" dirty="0">
                <a:latin typeface="Century Gothic" panose="020B0502020202020204" pitchFamily="34" charset="0"/>
              </a:rPr>
              <a:t>Trisha is calculating the missing numerator in the following calculation:</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Explain why.</a:t>
            </a:r>
          </a:p>
          <a:p>
            <a:pPr algn="ctr"/>
            <a:endParaRPr lang="en-GB" sz="2000" b="1" dirty="0">
              <a:latin typeface="Century Gothic" panose="020B0502020202020204" pitchFamily="34" charset="0"/>
            </a:endParaRPr>
          </a:p>
          <a:p>
            <a:r>
              <a:rPr lang="en-GB" sz="2000" b="1" dirty="0">
                <a:latin typeface="Century Gothic" panose="020B0502020202020204" pitchFamily="34" charset="0"/>
              </a:rPr>
              <a:t>Trisha is incorrect because…</a:t>
            </a:r>
          </a:p>
        </p:txBody>
      </p:sp>
      <p:graphicFrame>
        <p:nvGraphicFramePr>
          <p:cNvPr id="16" name="Table 3">
            <a:extLst>
              <a:ext uri="{FF2B5EF4-FFF2-40B4-BE49-F238E27FC236}">
                <a16:creationId xmlns:a16="http://schemas.microsoft.com/office/drawing/2014/main" id="{8C44F620-D36E-4C2F-B7A6-F20E93378174}"/>
              </a:ext>
            </a:extLst>
          </p:cNvPr>
          <p:cNvGraphicFramePr>
            <a:graphicFrameLocks noGrp="1"/>
          </p:cNvGraphicFramePr>
          <p:nvPr>
            <p:extLst>
              <p:ext uri="{D42A27DB-BD31-4B8C-83A1-F6EECF244321}">
                <p14:modId xmlns:p14="http://schemas.microsoft.com/office/powerpoint/2010/main" val="3168943627"/>
              </p:ext>
            </p:extLst>
          </p:nvPr>
        </p:nvGraphicFramePr>
        <p:xfrm>
          <a:off x="1211633" y="2440324"/>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678730"/>
                    </a:ext>
                  </a:extLst>
                </a:gridCol>
                <a:gridCol w="558800">
                  <a:extLst>
                    <a:ext uri="{9D8B030D-6E8A-4147-A177-3AD203B41FA5}">
                      <a16:colId xmlns:a16="http://schemas.microsoft.com/office/drawing/2014/main" val="1372324837"/>
                    </a:ext>
                  </a:extLst>
                </a:gridCol>
                <a:gridCol w="558800">
                  <a:extLst>
                    <a:ext uri="{9D8B030D-6E8A-4147-A177-3AD203B41FA5}">
                      <a16:colId xmlns:a16="http://schemas.microsoft.com/office/drawing/2014/main" val="4107598602"/>
                    </a:ext>
                  </a:extLst>
                </a:gridCol>
                <a:gridCol w="558800">
                  <a:extLst>
                    <a:ext uri="{9D8B030D-6E8A-4147-A177-3AD203B41FA5}">
                      <a16:colId xmlns:a16="http://schemas.microsoft.com/office/drawing/2014/main" val="4083680087"/>
                    </a:ext>
                  </a:extLst>
                </a:gridCol>
                <a:gridCol w="558800">
                  <a:extLst>
                    <a:ext uri="{9D8B030D-6E8A-4147-A177-3AD203B41FA5}">
                      <a16:colId xmlns:a16="http://schemas.microsoft.com/office/drawing/2014/main" val="152967336"/>
                    </a:ext>
                  </a:extLst>
                </a:gridCol>
                <a:gridCol w="558800">
                  <a:extLst>
                    <a:ext uri="{9D8B030D-6E8A-4147-A177-3AD203B41FA5}">
                      <a16:colId xmlns:a16="http://schemas.microsoft.com/office/drawing/2014/main" val="1190169400"/>
                    </a:ext>
                  </a:extLst>
                </a:gridCol>
                <a:gridCol w="558800">
                  <a:extLst>
                    <a:ext uri="{9D8B030D-6E8A-4147-A177-3AD203B41FA5}">
                      <a16:colId xmlns:a16="http://schemas.microsoft.com/office/drawing/2014/main" val="1172946100"/>
                    </a:ext>
                  </a:extLst>
                </a:gridCol>
                <a:gridCol w="558800">
                  <a:extLst>
                    <a:ext uri="{9D8B030D-6E8A-4147-A177-3AD203B41FA5}">
                      <a16:colId xmlns:a16="http://schemas.microsoft.com/office/drawing/2014/main" val="3681494615"/>
                    </a:ext>
                  </a:extLst>
                </a:gridCol>
                <a:gridCol w="558800">
                  <a:extLst>
                    <a:ext uri="{9D8B030D-6E8A-4147-A177-3AD203B41FA5}">
                      <a16:colId xmlns:a16="http://schemas.microsoft.com/office/drawing/2014/main" val="3076955447"/>
                    </a:ext>
                  </a:extLst>
                </a:gridCol>
                <a:gridCol w="558800">
                  <a:extLst>
                    <a:ext uri="{9D8B030D-6E8A-4147-A177-3AD203B41FA5}">
                      <a16:colId xmlns:a16="http://schemas.microsoft.com/office/drawing/2014/main" val="1963588490"/>
                    </a:ext>
                  </a:extLst>
                </a:gridCol>
                <a:gridCol w="558800">
                  <a:extLst>
                    <a:ext uri="{9D8B030D-6E8A-4147-A177-3AD203B41FA5}">
                      <a16:colId xmlns:a16="http://schemas.microsoft.com/office/drawing/2014/main" val="3243545587"/>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extLst>
                  <a:ext uri="{0D108BD9-81ED-4DB2-BD59-A6C34878D82A}">
                    <a16:rowId xmlns:a16="http://schemas.microsoft.com/office/drawing/2014/main" val="2739213171"/>
                  </a:ext>
                </a:extLst>
              </a:tr>
            </a:tbl>
          </a:graphicData>
        </a:graphic>
      </p:graphicFrame>
      <p:graphicFrame>
        <p:nvGraphicFramePr>
          <p:cNvPr id="20" name="Table 3">
            <a:extLst>
              <a:ext uri="{FF2B5EF4-FFF2-40B4-BE49-F238E27FC236}">
                <a16:creationId xmlns:a16="http://schemas.microsoft.com/office/drawing/2014/main" id="{B57499EC-DB9F-41FA-8258-26825AB97FB5}"/>
              </a:ext>
            </a:extLst>
          </p:cNvPr>
          <p:cNvGraphicFramePr>
            <a:graphicFrameLocks noGrp="1"/>
          </p:cNvGraphicFramePr>
          <p:nvPr>
            <p:extLst>
              <p:ext uri="{D42A27DB-BD31-4B8C-83A1-F6EECF244321}">
                <p14:modId xmlns:p14="http://schemas.microsoft.com/office/powerpoint/2010/main" val="3532371523"/>
              </p:ext>
            </p:extLst>
          </p:nvPr>
        </p:nvGraphicFramePr>
        <p:xfrm>
          <a:off x="1211633" y="2965971"/>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47410037"/>
                    </a:ext>
                  </a:extLst>
                </a:gridCol>
                <a:gridCol w="558800">
                  <a:extLst>
                    <a:ext uri="{9D8B030D-6E8A-4147-A177-3AD203B41FA5}">
                      <a16:colId xmlns:a16="http://schemas.microsoft.com/office/drawing/2014/main" val="1320350541"/>
                    </a:ext>
                  </a:extLst>
                </a:gridCol>
                <a:gridCol w="558800">
                  <a:extLst>
                    <a:ext uri="{9D8B030D-6E8A-4147-A177-3AD203B41FA5}">
                      <a16:colId xmlns:a16="http://schemas.microsoft.com/office/drawing/2014/main" val="1918627467"/>
                    </a:ext>
                  </a:extLst>
                </a:gridCol>
                <a:gridCol w="558800">
                  <a:extLst>
                    <a:ext uri="{9D8B030D-6E8A-4147-A177-3AD203B41FA5}">
                      <a16:colId xmlns:a16="http://schemas.microsoft.com/office/drawing/2014/main" val="538842229"/>
                    </a:ext>
                  </a:extLst>
                </a:gridCol>
                <a:gridCol w="558800">
                  <a:extLst>
                    <a:ext uri="{9D8B030D-6E8A-4147-A177-3AD203B41FA5}">
                      <a16:colId xmlns:a16="http://schemas.microsoft.com/office/drawing/2014/main" val="1250573856"/>
                    </a:ext>
                  </a:extLst>
                </a:gridCol>
                <a:gridCol w="558800">
                  <a:extLst>
                    <a:ext uri="{9D8B030D-6E8A-4147-A177-3AD203B41FA5}">
                      <a16:colId xmlns:a16="http://schemas.microsoft.com/office/drawing/2014/main" val="1099624131"/>
                    </a:ext>
                  </a:extLst>
                </a:gridCol>
                <a:gridCol w="558800">
                  <a:extLst>
                    <a:ext uri="{9D8B030D-6E8A-4147-A177-3AD203B41FA5}">
                      <a16:colId xmlns:a16="http://schemas.microsoft.com/office/drawing/2014/main" val="97961270"/>
                    </a:ext>
                  </a:extLst>
                </a:gridCol>
                <a:gridCol w="558800">
                  <a:extLst>
                    <a:ext uri="{9D8B030D-6E8A-4147-A177-3AD203B41FA5}">
                      <a16:colId xmlns:a16="http://schemas.microsoft.com/office/drawing/2014/main" val="3245058295"/>
                    </a:ext>
                  </a:extLst>
                </a:gridCol>
                <a:gridCol w="558800">
                  <a:extLst>
                    <a:ext uri="{9D8B030D-6E8A-4147-A177-3AD203B41FA5}">
                      <a16:colId xmlns:a16="http://schemas.microsoft.com/office/drawing/2014/main" val="1714127314"/>
                    </a:ext>
                  </a:extLst>
                </a:gridCol>
                <a:gridCol w="558800">
                  <a:extLst>
                    <a:ext uri="{9D8B030D-6E8A-4147-A177-3AD203B41FA5}">
                      <a16:colId xmlns:a16="http://schemas.microsoft.com/office/drawing/2014/main" val="2939577267"/>
                    </a:ext>
                  </a:extLst>
                </a:gridCol>
                <a:gridCol w="558800">
                  <a:extLst>
                    <a:ext uri="{9D8B030D-6E8A-4147-A177-3AD203B41FA5}">
                      <a16:colId xmlns:a16="http://schemas.microsoft.com/office/drawing/2014/main" val="3957471230"/>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extLst>
                  <a:ext uri="{0D108BD9-81ED-4DB2-BD59-A6C34878D82A}">
                    <a16:rowId xmlns:a16="http://schemas.microsoft.com/office/drawing/2014/main" val="2739213171"/>
                  </a:ext>
                </a:extLst>
              </a:tr>
            </a:tbl>
          </a:graphicData>
        </a:graphic>
      </p:graphicFrame>
      <p:sp>
        <p:nvSpPr>
          <p:cNvPr id="21" name="Speech Bubble: Rectangle with Corners Rounded 20">
            <a:extLst>
              <a:ext uri="{FF2B5EF4-FFF2-40B4-BE49-F238E27FC236}">
                <a16:creationId xmlns:a16="http://schemas.microsoft.com/office/drawing/2014/main" id="{67D6753E-BAF1-4068-BFE0-C69034CDA403}"/>
              </a:ext>
            </a:extLst>
          </p:cNvPr>
          <p:cNvSpPr/>
          <p:nvPr/>
        </p:nvSpPr>
        <p:spPr>
          <a:xfrm>
            <a:off x="3867777" y="3575631"/>
            <a:ext cx="2785434" cy="969040"/>
          </a:xfrm>
          <a:prstGeom prst="wedgeRoundRectCallout">
            <a:avLst>
              <a:gd name="adj1" fmla="val -61021"/>
              <a:gd name="adj2" fmla="val 19527"/>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I think the missing numerator must be 10.</a:t>
            </a:r>
            <a:endParaRPr lang="en-GB" sz="1200" b="1" dirty="0">
              <a:solidFill>
                <a:schemeClr val="tx1"/>
              </a:solidFill>
              <a:latin typeface="Century Gothic" panose="020B0502020202020204" pitchFamily="34" charset="0"/>
            </a:endParaRPr>
          </a:p>
        </p:txBody>
      </p:sp>
      <p:graphicFrame>
        <p:nvGraphicFramePr>
          <p:cNvPr id="22" name="Table 21">
            <a:extLst>
              <a:ext uri="{FF2B5EF4-FFF2-40B4-BE49-F238E27FC236}">
                <a16:creationId xmlns:a16="http://schemas.microsoft.com/office/drawing/2014/main" id="{332DB7B3-5F71-4BA7-BBA1-B98E2E9B2A98}"/>
              </a:ext>
            </a:extLst>
          </p:cNvPr>
          <p:cNvGraphicFramePr>
            <a:graphicFrameLocks noGrp="1"/>
          </p:cNvGraphicFramePr>
          <p:nvPr>
            <p:extLst>
              <p:ext uri="{D42A27DB-BD31-4B8C-83A1-F6EECF244321}">
                <p14:modId xmlns:p14="http://schemas.microsoft.com/office/powerpoint/2010/main" val="1847410308"/>
              </p:ext>
            </p:extLst>
          </p:nvPr>
        </p:nvGraphicFramePr>
        <p:xfrm>
          <a:off x="3347677" y="1491457"/>
          <a:ext cx="2421848" cy="950638"/>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937709112"/>
                    </a:ext>
                  </a:extLst>
                </a:gridCol>
                <a:gridCol w="405848">
                  <a:extLst>
                    <a:ext uri="{9D8B030D-6E8A-4147-A177-3AD203B41FA5}">
                      <a16:colId xmlns:a16="http://schemas.microsoft.com/office/drawing/2014/main" val="3547178148"/>
                    </a:ext>
                  </a:extLst>
                </a:gridCol>
                <a:gridCol w="432000">
                  <a:extLst>
                    <a:ext uri="{9D8B030D-6E8A-4147-A177-3AD203B41FA5}">
                      <a16:colId xmlns:a16="http://schemas.microsoft.com/office/drawing/2014/main" val="814734133"/>
                    </a:ext>
                  </a:extLst>
                </a:gridCol>
                <a:gridCol w="360000">
                  <a:extLst>
                    <a:ext uri="{9D8B030D-6E8A-4147-A177-3AD203B41FA5}">
                      <a16:colId xmlns:a16="http://schemas.microsoft.com/office/drawing/2014/main" val="143095218"/>
                    </a:ext>
                  </a:extLst>
                </a:gridCol>
                <a:gridCol w="360000">
                  <a:extLst>
                    <a:ext uri="{9D8B030D-6E8A-4147-A177-3AD203B41FA5}">
                      <a16:colId xmlns:a16="http://schemas.microsoft.com/office/drawing/2014/main" val="889633599"/>
                    </a:ext>
                  </a:extLst>
                </a:gridCol>
                <a:gridCol w="432000">
                  <a:extLst>
                    <a:ext uri="{9D8B030D-6E8A-4147-A177-3AD203B41FA5}">
                      <a16:colId xmlns:a16="http://schemas.microsoft.com/office/drawing/2014/main" val="753936065"/>
                    </a:ext>
                  </a:extLst>
                </a:gridCol>
              </a:tblGrid>
              <a:tr h="432000">
                <a:tc>
                  <a:txBody>
                    <a:bodyPr/>
                    <a:lstStyle/>
                    <a:p>
                      <a:pPr algn="ctr"/>
                      <a:endParaRPr lang="en-GB" sz="1900" b="1" dirty="0">
                        <a:solidFill>
                          <a:srgbClr val="FF0000"/>
                        </a:solidFill>
                        <a:latin typeface="Century Gothic" panose="020B0502020202020204" pitchFamily="34" charset="0"/>
                      </a:endParaRPr>
                    </a:p>
                  </a:txBody>
                  <a:tcPr marL="73632" marR="73632" marT="73632" marB="7363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a:t>
                      </a:r>
                    </a:p>
                  </a:txBody>
                  <a:tcPr marL="50292" marR="50292" marT="50292" marB="50292"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en-GB" sz="2000" b="1" dirty="0">
                          <a:latin typeface="Century Gothic" panose="020B0502020202020204" pitchFamily="34" charset="0"/>
                        </a:rPr>
                        <a:t>=</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3">
                  <a:txBody>
                    <a:bodyPr/>
                    <a:lstStyle/>
                    <a:p>
                      <a:pPr algn="r"/>
                      <a:r>
                        <a:rPr lang="en-GB" sz="2000" b="1" dirty="0">
                          <a:latin typeface="Century Gothic" panose="020B0502020202020204" pitchFamily="34" charset="0"/>
                        </a:rPr>
                        <a:t>1</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1132762"/>
                  </a:ext>
                </a:extLst>
              </a:tr>
              <a:tr h="40907">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05924"/>
                  </a:ext>
                </a:extLst>
              </a:tr>
              <a:tr h="472907">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5628034"/>
                  </a:ext>
                </a:extLst>
              </a:tr>
            </a:tbl>
          </a:graphicData>
        </a:graphic>
      </p:graphicFrame>
    </p:spTree>
    <p:extLst>
      <p:ext uri="{BB962C8B-B14F-4D97-AF65-F5344CB8AC3E}">
        <p14:creationId xmlns:p14="http://schemas.microsoft.com/office/powerpoint/2010/main" val="3332002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14" name="Picture 13">
            <a:extLst>
              <a:ext uri="{FF2B5EF4-FFF2-40B4-BE49-F238E27FC236}">
                <a16:creationId xmlns:a16="http://schemas.microsoft.com/office/drawing/2014/main" id="{DAFE9A2F-728A-43D4-8CC7-DB4C44EF600E}"/>
              </a:ext>
            </a:extLst>
          </p:cNvPr>
          <p:cNvPicPr>
            <a:picLocks noChangeAspect="1"/>
          </p:cNvPicPr>
          <p:nvPr/>
        </p:nvPicPr>
        <p:blipFill>
          <a:blip r:embed="rId4"/>
          <a:stretch>
            <a:fillRect/>
          </a:stretch>
        </p:blipFill>
        <p:spPr>
          <a:xfrm>
            <a:off x="115438" y="134600"/>
            <a:ext cx="8913124" cy="6322100"/>
          </a:xfrm>
          <a:prstGeom prst="rect">
            <a:avLst/>
          </a:prstGeom>
        </p:spPr>
      </p:pic>
      <p:sp>
        <p:nvSpPr>
          <p:cNvPr id="3" name="Rectangle 2">
            <a:extLst>
              <a:ext uri="{FF2B5EF4-FFF2-40B4-BE49-F238E27FC236}">
                <a16:creationId xmlns:a16="http://schemas.microsoft.com/office/drawing/2014/main" id="{475F4A05-0349-4124-A518-52E223B13A25}"/>
              </a:ext>
            </a:extLst>
          </p:cNvPr>
          <p:cNvSpPr/>
          <p:nvPr/>
        </p:nvSpPr>
        <p:spPr>
          <a:xfrm>
            <a:off x="295275" y="281672"/>
            <a:ext cx="8553450" cy="5878532"/>
          </a:xfrm>
          <a:prstGeom prst="rect">
            <a:avLst/>
          </a:prstGeom>
        </p:spPr>
        <p:txBody>
          <a:bodyPr wrap="square">
            <a:spAutoFit/>
          </a:bodyPr>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r>
              <a:rPr lang="en-GB" sz="2000" b="1" dirty="0">
                <a:latin typeface="Century Gothic" panose="020B0502020202020204" pitchFamily="34" charset="0"/>
              </a:rPr>
              <a:t>Trisha is calculating the missing numerator in the following calculation:</a:t>
            </a: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pPr algn="ctr"/>
            <a:endParaRPr lang="en-GB" sz="2000" b="1" dirty="0">
              <a:latin typeface="Century Gothic" panose="020B0502020202020204" pitchFamily="34" charset="0"/>
            </a:endParaRPr>
          </a:p>
          <a:p>
            <a:r>
              <a:rPr lang="en-GB" sz="2000" b="1" dirty="0">
                <a:latin typeface="Century Gothic" panose="020B0502020202020204" pitchFamily="34" charset="0"/>
              </a:rPr>
              <a:t>Is she correct? Explain why.</a:t>
            </a:r>
          </a:p>
          <a:p>
            <a:pPr algn="ctr"/>
            <a:endParaRPr lang="en-GB" sz="2000" b="1" dirty="0">
              <a:latin typeface="Century Gothic" panose="020B0502020202020204" pitchFamily="34" charset="0"/>
            </a:endParaRPr>
          </a:p>
          <a:p>
            <a:r>
              <a:rPr lang="en-GB" sz="2000" b="1" dirty="0">
                <a:solidFill>
                  <a:srgbClr val="FF0000"/>
                </a:solidFill>
                <a:latin typeface="Century Gothic" panose="020B0502020202020204" pitchFamily="34" charset="0"/>
              </a:rPr>
              <a:t>Trisha is incorrect because the numerators need to total 15, so the missing numerator must be 8.</a:t>
            </a:r>
          </a:p>
        </p:txBody>
      </p:sp>
      <p:graphicFrame>
        <p:nvGraphicFramePr>
          <p:cNvPr id="16" name="Table 3">
            <a:extLst>
              <a:ext uri="{FF2B5EF4-FFF2-40B4-BE49-F238E27FC236}">
                <a16:creationId xmlns:a16="http://schemas.microsoft.com/office/drawing/2014/main" id="{8C44F620-D36E-4C2F-B7A6-F20E93378174}"/>
              </a:ext>
            </a:extLst>
          </p:cNvPr>
          <p:cNvGraphicFramePr>
            <a:graphicFrameLocks noGrp="1"/>
          </p:cNvGraphicFramePr>
          <p:nvPr/>
        </p:nvGraphicFramePr>
        <p:xfrm>
          <a:off x="1211633" y="2440324"/>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678730"/>
                    </a:ext>
                  </a:extLst>
                </a:gridCol>
                <a:gridCol w="558800">
                  <a:extLst>
                    <a:ext uri="{9D8B030D-6E8A-4147-A177-3AD203B41FA5}">
                      <a16:colId xmlns:a16="http://schemas.microsoft.com/office/drawing/2014/main" val="1372324837"/>
                    </a:ext>
                  </a:extLst>
                </a:gridCol>
                <a:gridCol w="558800">
                  <a:extLst>
                    <a:ext uri="{9D8B030D-6E8A-4147-A177-3AD203B41FA5}">
                      <a16:colId xmlns:a16="http://schemas.microsoft.com/office/drawing/2014/main" val="4107598602"/>
                    </a:ext>
                  </a:extLst>
                </a:gridCol>
                <a:gridCol w="558800">
                  <a:extLst>
                    <a:ext uri="{9D8B030D-6E8A-4147-A177-3AD203B41FA5}">
                      <a16:colId xmlns:a16="http://schemas.microsoft.com/office/drawing/2014/main" val="4083680087"/>
                    </a:ext>
                  </a:extLst>
                </a:gridCol>
                <a:gridCol w="558800">
                  <a:extLst>
                    <a:ext uri="{9D8B030D-6E8A-4147-A177-3AD203B41FA5}">
                      <a16:colId xmlns:a16="http://schemas.microsoft.com/office/drawing/2014/main" val="152967336"/>
                    </a:ext>
                  </a:extLst>
                </a:gridCol>
                <a:gridCol w="558800">
                  <a:extLst>
                    <a:ext uri="{9D8B030D-6E8A-4147-A177-3AD203B41FA5}">
                      <a16:colId xmlns:a16="http://schemas.microsoft.com/office/drawing/2014/main" val="1190169400"/>
                    </a:ext>
                  </a:extLst>
                </a:gridCol>
                <a:gridCol w="558800">
                  <a:extLst>
                    <a:ext uri="{9D8B030D-6E8A-4147-A177-3AD203B41FA5}">
                      <a16:colId xmlns:a16="http://schemas.microsoft.com/office/drawing/2014/main" val="1172946100"/>
                    </a:ext>
                  </a:extLst>
                </a:gridCol>
                <a:gridCol w="558800">
                  <a:extLst>
                    <a:ext uri="{9D8B030D-6E8A-4147-A177-3AD203B41FA5}">
                      <a16:colId xmlns:a16="http://schemas.microsoft.com/office/drawing/2014/main" val="3681494615"/>
                    </a:ext>
                  </a:extLst>
                </a:gridCol>
                <a:gridCol w="558800">
                  <a:extLst>
                    <a:ext uri="{9D8B030D-6E8A-4147-A177-3AD203B41FA5}">
                      <a16:colId xmlns:a16="http://schemas.microsoft.com/office/drawing/2014/main" val="3076955447"/>
                    </a:ext>
                  </a:extLst>
                </a:gridCol>
                <a:gridCol w="558800">
                  <a:extLst>
                    <a:ext uri="{9D8B030D-6E8A-4147-A177-3AD203B41FA5}">
                      <a16:colId xmlns:a16="http://schemas.microsoft.com/office/drawing/2014/main" val="1963588490"/>
                    </a:ext>
                  </a:extLst>
                </a:gridCol>
                <a:gridCol w="558800">
                  <a:extLst>
                    <a:ext uri="{9D8B030D-6E8A-4147-A177-3AD203B41FA5}">
                      <a16:colId xmlns:a16="http://schemas.microsoft.com/office/drawing/2014/main" val="3243545587"/>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extLst>
                  <a:ext uri="{0D108BD9-81ED-4DB2-BD59-A6C34878D82A}">
                    <a16:rowId xmlns:a16="http://schemas.microsoft.com/office/drawing/2014/main" val="2739213171"/>
                  </a:ext>
                </a:extLst>
              </a:tr>
            </a:tbl>
          </a:graphicData>
        </a:graphic>
      </p:graphicFrame>
      <p:graphicFrame>
        <p:nvGraphicFramePr>
          <p:cNvPr id="20" name="Table 3">
            <a:extLst>
              <a:ext uri="{FF2B5EF4-FFF2-40B4-BE49-F238E27FC236}">
                <a16:creationId xmlns:a16="http://schemas.microsoft.com/office/drawing/2014/main" id="{B57499EC-DB9F-41FA-8258-26825AB97FB5}"/>
              </a:ext>
            </a:extLst>
          </p:cNvPr>
          <p:cNvGraphicFramePr>
            <a:graphicFrameLocks noGrp="1"/>
          </p:cNvGraphicFramePr>
          <p:nvPr/>
        </p:nvGraphicFramePr>
        <p:xfrm>
          <a:off x="1211633" y="2965971"/>
          <a:ext cx="6705600" cy="407924"/>
        </p:xfrm>
        <a:graphic>
          <a:graphicData uri="http://schemas.openxmlformats.org/drawingml/2006/table">
            <a:tbl>
              <a:tblPr firstRow="1" bandRow="1">
                <a:tableStyleId>{5940675A-B579-460E-94D1-54222C63F5DA}</a:tableStyleId>
              </a:tblPr>
              <a:tblGrid>
                <a:gridCol w="558800">
                  <a:extLst>
                    <a:ext uri="{9D8B030D-6E8A-4147-A177-3AD203B41FA5}">
                      <a16:colId xmlns:a16="http://schemas.microsoft.com/office/drawing/2014/main" val="1687821563"/>
                    </a:ext>
                  </a:extLst>
                </a:gridCol>
                <a:gridCol w="558800">
                  <a:extLst>
                    <a:ext uri="{9D8B030D-6E8A-4147-A177-3AD203B41FA5}">
                      <a16:colId xmlns:a16="http://schemas.microsoft.com/office/drawing/2014/main" val="3647410037"/>
                    </a:ext>
                  </a:extLst>
                </a:gridCol>
                <a:gridCol w="558800">
                  <a:extLst>
                    <a:ext uri="{9D8B030D-6E8A-4147-A177-3AD203B41FA5}">
                      <a16:colId xmlns:a16="http://schemas.microsoft.com/office/drawing/2014/main" val="1320350541"/>
                    </a:ext>
                  </a:extLst>
                </a:gridCol>
                <a:gridCol w="558800">
                  <a:extLst>
                    <a:ext uri="{9D8B030D-6E8A-4147-A177-3AD203B41FA5}">
                      <a16:colId xmlns:a16="http://schemas.microsoft.com/office/drawing/2014/main" val="1918627467"/>
                    </a:ext>
                  </a:extLst>
                </a:gridCol>
                <a:gridCol w="558800">
                  <a:extLst>
                    <a:ext uri="{9D8B030D-6E8A-4147-A177-3AD203B41FA5}">
                      <a16:colId xmlns:a16="http://schemas.microsoft.com/office/drawing/2014/main" val="538842229"/>
                    </a:ext>
                  </a:extLst>
                </a:gridCol>
                <a:gridCol w="558800">
                  <a:extLst>
                    <a:ext uri="{9D8B030D-6E8A-4147-A177-3AD203B41FA5}">
                      <a16:colId xmlns:a16="http://schemas.microsoft.com/office/drawing/2014/main" val="1250573856"/>
                    </a:ext>
                  </a:extLst>
                </a:gridCol>
                <a:gridCol w="558800">
                  <a:extLst>
                    <a:ext uri="{9D8B030D-6E8A-4147-A177-3AD203B41FA5}">
                      <a16:colId xmlns:a16="http://schemas.microsoft.com/office/drawing/2014/main" val="1099624131"/>
                    </a:ext>
                  </a:extLst>
                </a:gridCol>
                <a:gridCol w="558800">
                  <a:extLst>
                    <a:ext uri="{9D8B030D-6E8A-4147-A177-3AD203B41FA5}">
                      <a16:colId xmlns:a16="http://schemas.microsoft.com/office/drawing/2014/main" val="97961270"/>
                    </a:ext>
                  </a:extLst>
                </a:gridCol>
                <a:gridCol w="558800">
                  <a:extLst>
                    <a:ext uri="{9D8B030D-6E8A-4147-A177-3AD203B41FA5}">
                      <a16:colId xmlns:a16="http://schemas.microsoft.com/office/drawing/2014/main" val="3245058295"/>
                    </a:ext>
                  </a:extLst>
                </a:gridCol>
                <a:gridCol w="558800">
                  <a:extLst>
                    <a:ext uri="{9D8B030D-6E8A-4147-A177-3AD203B41FA5}">
                      <a16:colId xmlns:a16="http://schemas.microsoft.com/office/drawing/2014/main" val="1714127314"/>
                    </a:ext>
                  </a:extLst>
                </a:gridCol>
                <a:gridCol w="558800">
                  <a:extLst>
                    <a:ext uri="{9D8B030D-6E8A-4147-A177-3AD203B41FA5}">
                      <a16:colId xmlns:a16="http://schemas.microsoft.com/office/drawing/2014/main" val="2939577267"/>
                    </a:ext>
                  </a:extLst>
                </a:gridCol>
                <a:gridCol w="558800">
                  <a:extLst>
                    <a:ext uri="{9D8B030D-6E8A-4147-A177-3AD203B41FA5}">
                      <a16:colId xmlns:a16="http://schemas.microsoft.com/office/drawing/2014/main" val="3957471230"/>
                    </a:ext>
                  </a:extLst>
                </a:gridCol>
              </a:tblGrid>
              <a:tr h="407924">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rgbClr val="FF66CC"/>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tc>
                  <a:txBody>
                    <a:bodyPr/>
                    <a:lstStyle/>
                    <a:p>
                      <a:endParaRPr lang="en-GB" sz="2000" dirty="0"/>
                    </a:p>
                  </a:txBody>
                  <a:tcPr marL="100584" marR="100584" marT="50292" marB="50292">
                    <a:solidFill>
                      <a:schemeClr val="bg1"/>
                    </a:solidFill>
                  </a:tcPr>
                </a:tc>
                <a:extLst>
                  <a:ext uri="{0D108BD9-81ED-4DB2-BD59-A6C34878D82A}">
                    <a16:rowId xmlns:a16="http://schemas.microsoft.com/office/drawing/2014/main" val="2739213171"/>
                  </a:ext>
                </a:extLst>
              </a:tr>
            </a:tbl>
          </a:graphicData>
        </a:graphic>
      </p:graphicFrame>
      <p:sp>
        <p:nvSpPr>
          <p:cNvPr id="21" name="Speech Bubble: Rectangle with Corners Rounded 20">
            <a:extLst>
              <a:ext uri="{FF2B5EF4-FFF2-40B4-BE49-F238E27FC236}">
                <a16:creationId xmlns:a16="http://schemas.microsoft.com/office/drawing/2014/main" id="{67D6753E-BAF1-4068-BFE0-C69034CDA403}"/>
              </a:ext>
            </a:extLst>
          </p:cNvPr>
          <p:cNvSpPr/>
          <p:nvPr/>
        </p:nvSpPr>
        <p:spPr>
          <a:xfrm>
            <a:off x="3867777" y="3575631"/>
            <a:ext cx="2785434" cy="969040"/>
          </a:xfrm>
          <a:prstGeom prst="wedgeRoundRectCallout">
            <a:avLst>
              <a:gd name="adj1" fmla="val -61021"/>
              <a:gd name="adj2" fmla="val 19527"/>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I think the missing numerator must be 10.</a:t>
            </a:r>
            <a:endParaRPr lang="en-GB" sz="1200" b="1" dirty="0">
              <a:solidFill>
                <a:schemeClr val="tx1"/>
              </a:solidFill>
              <a:latin typeface="Century Gothic" panose="020B0502020202020204" pitchFamily="34" charset="0"/>
            </a:endParaRPr>
          </a:p>
        </p:txBody>
      </p:sp>
      <p:graphicFrame>
        <p:nvGraphicFramePr>
          <p:cNvPr id="22" name="Table 21">
            <a:extLst>
              <a:ext uri="{FF2B5EF4-FFF2-40B4-BE49-F238E27FC236}">
                <a16:creationId xmlns:a16="http://schemas.microsoft.com/office/drawing/2014/main" id="{332DB7B3-5F71-4BA7-BBA1-B98E2E9B2A98}"/>
              </a:ext>
            </a:extLst>
          </p:cNvPr>
          <p:cNvGraphicFramePr>
            <a:graphicFrameLocks noGrp="1"/>
          </p:cNvGraphicFramePr>
          <p:nvPr/>
        </p:nvGraphicFramePr>
        <p:xfrm>
          <a:off x="3347677" y="1491457"/>
          <a:ext cx="2421848" cy="950638"/>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937709112"/>
                    </a:ext>
                  </a:extLst>
                </a:gridCol>
                <a:gridCol w="405848">
                  <a:extLst>
                    <a:ext uri="{9D8B030D-6E8A-4147-A177-3AD203B41FA5}">
                      <a16:colId xmlns:a16="http://schemas.microsoft.com/office/drawing/2014/main" val="3547178148"/>
                    </a:ext>
                  </a:extLst>
                </a:gridCol>
                <a:gridCol w="432000">
                  <a:extLst>
                    <a:ext uri="{9D8B030D-6E8A-4147-A177-3AD203B41FA5}">
                      <a16:colId xmlns:a16="http://schemas.microsoft.com/office/drawing/2014/main" val="814734133"/>
                    </a:ext>
                  </a:extLst>
                </a:gridCol>
                <a:gridCol w="360000">
                  <a:extLst>
                    <a:ext uri="{9D8B030D-6E8A-4147-A177-3AD203B41FA5}">
                      <a16:colId xmlns:a16="http://schemas.microsoft.com/office/drawing/2014/main" val="143095218"/>
                    </a:ext>
                  </a:extLst>
                </a:gridCol>
                <a:gridCol w="360000">
                  <a:extLst>
                    <a:ext uri="{9D8B030D-6E8A-4147-A177-3AD203B41FA5}">
                      <a16:colId xmlns:a16="http://schemas.microsoft.com/office/drawing/2014/main" val="889633599"/>
                    </a:ext>
                  </a:extLst>
                </a:gridCol>
                <a:gridCol w="432000">
                  <a:extLst>
                    <a:ext uri="{9D8B030D-6E8A-4147-A177-3AD203B41FA5}">
                      <a16:colId xmlns:a16="http://schemas.microsoft.com/office/drawing/2014/main" val="753936065"/>
                    </a:ext>
                  </a:extLst>
                </a:gridCol>
              </a:tblGrid>
              <a:tr h="432000">
                <a:tc>
                  <a:txBody>
                    <a:bodyPr/>
                    <a:lstStyle/>
                    <a:p>
                      <a:pPr algn="ctr"/>
                      <a:endParaRPr lang="en-GB" sz="1900" b="1" dirty="0">
                        <a:solidFill>
                          <a:srgbClr val="FF0000"/>
                        </a:solidFill>
                        <a:latin typeface="Century Gothic" panose="020B0502020202020204" pitchFamily="34" charset="0"/>
                      </a:endParaRPr>
                    </a:p>
                  </a:txBody>
                  <a:tcPr marL="73632" marR="73632" marT="73632" marB="7363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a:t>
                      </a:r>
                    </a:p>
                  </a:txBody>
                  <a:tcPr marL="50292" marR="50292" marT="50292" marB="50292"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en-GB" sz="2000" b="1" dirty="0">
                          <a:latin typeface="Century Gothic" panose="020B0502020202020204" pitchFamily="34" charset="0"/>
                        </a:rPr>
                        <a:t>=</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3">
                  <a:txBody>
                    <a:bodyPr/>
                    <a:lstStyle/>
                    <a:p>
                      <a:pPr algn="r"/>
                      <a:r>
                        <a:rPr lang="en-GB" sz="2000" b="1" dirty="0">
                          <a:latin typeface="Century Gothic" panose="020B0502020202020204" pitchFamily="34" charset="0"/>
                        </a:rPr>
                        <a:t>1</a:t>
                      </a:r>
                    </a:p>
                  </a:txBody>
                  <a:tcPr marL="50292" marR="50292"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000" b="1" dirty="0">
                          <a:latin typeface="Century Gothic" panose="020B0502020202020204" pitchFamily="34" charset="0"/>
                        </a:rPr>
                        <a:t>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1132762"/>
                  </a:ext>
                </a:extLst>
              </a:tr>
              <a:tr h="40907">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05924"/>
                  </a:ext>
                </a:extLst>
              </a:tr>
              <a:tr h="472907">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a:latin typeface="Century Gothic" panose="020B0502020202020204" pitchFamily="34" charset="0"/>
                      </a:endParaRPr>
                    </a:p>
                  </a:txBody>
                  <a:tcPr marL="0" marR="0" marT="0" marB="0"/>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12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5628034"/>
                  </a:ext>
                </a:extLst>
              </a:tr>
            </a:tbl>
          </a:graphicData>
        </a:graphic>
      </p:graphicFrame>
    </p:spTree>
    <p:extLst>
      <p:ext uri="{BB962C8B-B14F-4D97-AF65-F5344CB8AC3E}">
        <p14:creationId xmlns:p14="http://schemas.microsoft.com/office/powerpoint/2010/main" val="3731853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fractions to make the calculation correct.</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Find two possibilities. </a:t>
            </a:r>
          </a:p>
          <a:p>
            <a:pPr algn="ctr"/>
            <a:r>
              <a:rPr lang="en-GB" sz="2000" b="1" dirty="0">
                <a:solidFill>
                  <a:schemeClr val="tx1"/>
                </a:solidFill>
                <a:latin typeface="Century Gothic" panose="020B0502020202020204" pitchFamily="34" charset="0"/>
              </a:rPr>
              <a:t>Use the bar model to help you.  </a:t>
            </a: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7" name="Table 16">
            <a:extLst>
              <a:ext uri="{FF2B5EF4-FFF2-40B4-BE49-F238E27FC236}">
                <a16:creationId xmlns:a16="http://schemas.microsoft.com/office/drawing/2014/main" id="{7F334F61-E9AF-4014-A88C-BA1A70C97453}"/>
              </a:ext>
            </a:extLst>
          </p:cNvPr>
          <p:cNvGraphicFramePr>
            <a:graphicFrameLocks noGrp="1"/>
          </p:cNvGraphicFramePr>
          <p:nvPr>
            <p:extLst>
              <p:ext uri="{D42A27DB-BD31-4B8C-83A1-F6EECF244321}">
                <p14:modId xmlns:p14="http://schemas.microsoft.com/office/powerpoint/2010/main" val="3143061065"/>
              </p:ext>
            </p:extLst>
          </p:nvPr>
        </p:nvGraphicFramePr>
        <p:xfrm>
          <a:off x="2888540" y="1318009"/>
          <a:ext cx="3366920" cy="1391482"/>
        </p:xfrm>
        <a:graphic>
          <a:graphicData uri="http://schemas.openxmlformats.org/drawingml/2006/table">
            <a:tbl>
              <a:tblPr firstRow="1" bandRow="1">
                <a:tableStyleId>{5940675A-B579-460E-94D1-54222C63F5DA}</a:tableStyleId>
              </a:tblPr>
              <a:tblGrid>
                <a:gridCol w="579784">
                  <a:extLst>
                    <a:ext uri="{9D8B030D-6E8A-4147-A177-3AD203B41FA5}">
                      <a16:colId xmlns:a16="http://schemas.microsoft.com/office/drawing/2014/main" val="1631176448"/>
                    </a:ext>
                  </a:extLst>
                </a:gridCol>
                <a:gridCol w="579784">
                  <a:extLst>
                    <a:ext uri="{9D8B030D-6E8A-4147-A177-3AD203B41FA5}">
                      <a16:colId xmlns:a16="http://schemas.microsoft.com/office/drawing/2014/main" val="1603657029"/>
                    </a:ext>
                  </a:extLst>
                </a:gridCol>
                <a:gridCol w="579784">
                  <a:extLst>
                    <a:ext uri="{9D8B030D-6E8A-4147-A177-3AD203B41FA5}">
                      <a16:colId xmlns:a16="http://schemas.microsoft.com/office/drawing/2014/main" val="1073525123"/>
                    </a:ext>
                  </a:extLst>
                </a:gridCol>
                <a:gridCol w="579784">
                  <a:extLst>
                    <a:ext uri="{9D8B030D-6E8A-4147-A177-3AD203B41FA5}">
                      <a16:colId xmlns:a16="http://schemas.microsoft.com/office/drawing/2014/main" val="63649100"/>
                    </a:ext>
                  </a:extLst>
                </a:gridCol>
                <a:gridCol w="468000">
                  <a:extLst>
                    <a:ext uri="{9D8B030D-6E8A-4147-A177-3AD203B41FA5}">
                      <a16:colId xmlns:a16="http://schemas.microsoft.com/office/drawing/2014/main" val="4122383313"/>
                    </a:ext>
                  </a:extLst>
                </a:gridCol>
                <a:gridCol w="579784">
                  <a:extLst>
                    <a:ext uri="{9D8B030D-6E8A-4147-A177-3AD203B41FA5}">
                      <a16:colId xmlns:a16="http://schemas.microsoft.com/office/drawing/2014/main" val="1477740885"/>
                    </a:ext>
                  </a:extLst>
                </a:gridCol>
              </a:tblGrid>
              <a:tr h="579784">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GB" sz="20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0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3200" b="1" dirty="0">
                          <a:latin typeface="Century Gothic" panose="020B0502020202020204" pitchFamily="34" charset="0"/>
                        </a:rPr>
                        <a:t>1</a:t>
                      </a:r>
                      <a:endParaRPr lang="en-GB" sz="28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800" b="1" dirty="0">
                          <a:latin typeface="Century Gothic" panose="020B0502020202020204" pitchFamily="34" charset="0"/>
                        </a:rPr>
                        <a:t>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8218609"/>
                  </a:ext>
                </a:extLst>
              </a:tr>
              <a:tr h="115957">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4916269"/>
                  </a:ext>
                </a:extLst>
              </a:tr>
              <a:tr h="115957">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8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2787164"/>
                  </a:ext>
                </a:extLst>
              </a:tr>
              <a:tr h="579784">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200" b="1" dirty="0">
                        <a:latin typeface="Century Gothic" panose="020B0502020202020204" pitchFamily="34" charset="0"/>
                      </a:endParaRPr>
                    </a:p>
                  </a:txBody>
                  <a:tcPr/>
                </a:tc>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200" b="1" dirty="0">
                        <a:latin typeface="Century Gothic" panose="020B0502020202020204" pitchFamily="34" charset="0"/>
                      </a:endParaRPr>
                    </a:p>
                  </a:txBody>
                  <a:tcPr/>
                </a:tc>
                <a:tc vMerge="1">
                  <a:txBody>
                    <a:bodyPr/>
                    <a:lstStyle/>
                    <a:p>
                      <a:endParaRPr lang="en-GB" sz="1200" b="1"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2000" b="1" dirty="0">
                        <a:latin typeface="Century Gothic" panose="020B0502020202020204" pitchFamily="34" charset="0"/>
                      </a:endParaRPr>
                    </a:p>
                  </a:txBody>
                  <a:tcPr marL="147265" marR="147265" marT="73632" marB="736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7393913"/>
                  </a:ext>
                </a:extLst>
              </a:tr>
            </a:tbl>
          </a:graphicData>
        </a:graphic>
      </p:graphicFrame>
      <p:graphicFrame>
        <p:nvGraphicFramePr>
          <p:cNvPr id="10" name="Table 3">
            <a:extLst>
              <a:ext uri="{FF2B5EF4-FFF2-40B4-BE49-F238E27FC236}">
                <a16:creationId xmlns:a16="http://schemas.microsoft.com/office/drawing/2014/main" id="{A1EB444F-B202-4EAE-8320-4254C78BDEB1}"/>
              </a:ext>
            </a:extLst>
          </p:cNvPr>
          <p:cNvGraphicFramePr>
            <a:graphicFrameLocks noGrp="1"/>
          </p:cNvGraphicFramePr>
          <p:nvPr>
            <p:extLst>
              <p:ext uri="{D42A27DB-BD31-4B8C-83A1-F6EECF244321}">
                <p14:modId xmlns:p14="http://schemas.microsoft.com/office/powerpoint/2010/main" val="3421674473"/>
              </p:ext>
            </p:extLst>
          </p:nvPr>
        </p:nvGraphicFramePr>
        <p:xfrm>
          <a:off x="1202108" y="2995486"/>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552087552"/>
                    </a:ext>
                  </a:extLst>
                </a:gridCol>
                <a:gridCol w="957943">
                  <a:extLst>
                    <a:ext uri="{9D8B030D-6E8A-4147-A177-3AD203B41FA5}">
                      <a16:colId xmlns:a16="http://schemas.microsoft.com/office/drawing/2014/main" val="1938145818"/>
                    </a:ext>
                  </a:extLst>
                </a:gridCol>
                <a:gridCol w="957942">
                  <a:extLst>
                    <a:ext uri="{9D8B030D-6E8A-4147-A177-3AD203B41FA5}">
                      <a16:colId xmlns:a16="http://schemas.microsoft.com/office/drawing/2014/main" val="3519069719"/>
                    </a:ext>
                  </a:extLst>
                </a:gridCol>
                <a:gridCol w="957943">
                  <a:extLst>
                    <a:ext uri="{9D8B030D-6E8A-4147-A177-3AD203B41FA5}">
                      <a16:colId xmlns:a16="http://schemas.microsoft.com/office/drawing/2014/main" val="3812739209"/>
                    </a:ext>
                  </a:extLst>
                </a:gridCol>
                <a:gridCol w="957943">
                  <a:extLst>
                    <a:ext uri="{9D8B030D-6E8A-4147-A177-3AD203B41FA5}">
                      <a16:colId xmlns:a16="http://schemas.microsoft.com/office/drawing/2014/main" val="1257317216"/>
                    </a:ext>
                  </a:extLst>
                </a:gridCol>
                <a:gridCol w="957943">
                  <a:extLst>
                    <a:ext uri="{9D8B030D-6E8A-4147-A177-3AD203B41FA5}">
                      <a16:colId xmlns:a16="http://schemas.microsoft.com/office/drawing/2014/main" val="2217885590"/>
                    </a:ext>
                  </a:extLst>
                </a:gridCol>
              </a:tblGrid>
              <a:tr h="542947">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aphicFrame>
        <p:nvGraphicFramePr>
          <p:cNvPr id="11" name="Table 3">
            <a:extLst>
              <a:ext uri="{FF2B5EF4-FFF2-40B4-BE49-F238E27FC236}">
                <a16:creationId xmlns:a16="http://schemas.microsoft.com/office/drawing/2014/main" id="{51B1E896-7328-4F32-B8A1-07E71B6D29EB}"/>
              </a:ext>
            </a:extLst>
          </p:cNvPr>
          <p:cNvGraphicFramePr>
            <a:graphicFrameLocks noGrp="1"/>
          </p:cNvGraphicFramePr>
          <p:nvPr>
            <p:extLst>
              <p:ext uri="{D42A27DB-BD31-4B8C-83A1-F6EECF244321}">
                <p14:modId xmlns:p14="http://schemas.microsoft.com/office/powerpoint/2010/main" val="685479700"/>
              </p:ext>
            </p:extLst>
          </p:nvPr>
        </p:nvGraphicFramePr>
        <p:xfrm>
          <a:off x="1202108" y="3669182"/>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3225454593"/>
                    </a:ext>
                  </a:extLst>
                </a:gridCol>
                <a:gridCol w="957943">
                  <a:extLst>
                    <a:ext uri="{9D8B030D-6E8A-4147-A177-3AD203B41FA5}">
                      <a16:colId xmlns:a16="http://schemas.microsoft.com/office/drawing/2014/main" val="3583670556"/>
                    </a:ext>
                  </a:extLst>
                </a:gridCol>
                <a:gridCol w="957942">
                  <a:extLst>
                    <a:ext uri="{9D8B030D-6E8A-4147-A177-3AD203B41FA5}">
                      <a16:colId xmlns:a16="http://schemas.microsoft.com/office/drawing/2014/main" val="90636060"/>
                    </a:ext>
                  </a:extLst>
                </a:gridCol>
                <a:gridCol w="957943">
                  <a:extLst>
                    <a:ext uri="{9D8B030D-6E8A-4147-A177-3AD203B41FA5}">
                      <a16:colId xmlns:a16="http://schemas.microsoft.com/office/drawing/2014/main" val="3960675329"/>
                    </a:ext>
                  </a:extLst>
                </a:gridCol>
                <a:gridCol w="957943">
                  <a:extLst>
                    <a:ext uri="{9D8B030D-6E8A-4147-A177-3AD203B41FA5}">
                      <a16:colId xmlns:a16="http://schemas.microsoft.com/office/drawing/2014/main" val="2664658469"/>
                    </a:ext>
                  </a:extLst>
                </a:gridCol>
                <a:gridCol w="957943">
                  <a:extLst>
                    <a:ext uri="{9D8B030D-6E8A-4147-A177-3AD203B41FA5}">
                      <a16:colId xmlns:a16="http://schemas.microsoft.com/office/drawing/2014/main" val="2344625645"/>
                    </a:ext>
                  </a:extLst>
                </a:gridCol>
              </a:tblGrid>
              <a:tr h="542947">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Tree>
    <p:extLst>
      <p:ext uri="{BB962C8B-B14F-4D97-AF65-F5344CB8AC3E}">
        <p14:creationId xmlns:p14="http://schemas.microsoft.com/office/powerpoint/2010/main" val="4145394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fractions to make the calculation correct.</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Find two possibilities. </a:t>
            </a:r>
          </a:p>
          <a:p>
            <a:pPr algn="ctr"/>
            <a:r>
              <a:rPr lang="en-GB" sz="2000" b="1" dirty="0">
                <a:solidFill>
                  <a:schemeClr val="tx1"/>
                </a:solidFill>
                <a:latin typeface="Century Gothic" panose="020B0502020202020204" pitchFamily="34" charset="0"/>
              </a:rPr>
              <a:t>Use the bar model to help you.  </a:t>
            </a:r>
          </a:p>
          <a:p>
            <a:pPr lvl="0" algn="ctr"/>
            <a:endParaRPr lang="en-GB" sz="20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Various answers where the numerators total 9 and the denominator is 7, for example:                              and                             .</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3" name="Table 12">
            <a:extLst>
              <a:ext uri="{FF2B5EF4-FFF2-40B4-BE49-F238E27FC236}">
                <a16:creationId xmlns:a16="http://schemas.microsoft.com/office/drawing/2014/main" id="{246DADDD-6FA6-466B-BBA6-2FDA769DB970}"/>
              </a:ext>
            </a:extLst>
          </p:cNvPr>
          <p:cNvGraphicFramePr>
            <a:graphicFrameLocks noGrp="1"/>
          </p:cNvGraphicFramePr>
          <p:nvPr>
            <p:extLst>
              <p:ext uri="{D42A27DB-BD31-4B8C-83A1-F6EECF244321}">
                <p14:modId xmlns:p14="http://schemas.microsoft.com/office/powerpoint/2010/main" val="1445119109"/>
              </p:ext>
            </p:extLst>
          </p:nvPr>
        </p:nvGraphicFramePr>
        <p:xfrm>
          <a:off x="2513034" y="5631865"/>
          <a:ext cx="2014559" cy="612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1631176448"/>
                    </a:ext>
                  </a:extLst>
                </a:gridCol>
                <a:gridCol w="360000">
                  <a:extLst>
                    <a:ext uri="{9D8B030D-6E8A-4147-A177-3AD203B41FA5}">
                      <a16:colId xmlns:a16="http://schemas.microsoft.com/office/drawing/2014/main" val="1603657029"/>
                    </a:ext>
                  </a:extLst>
                </a:gridCol>
                <a:gridCol w="360000">
                  <a:extLst>
                    <a:ext uri="{9D8B030D-6E8A-4147-A177-3AD203B41FA5}">
                      <a16:colId xmlns:a16="http://schemas.microsoft.com/office/drawing/2014/main" val="1073525123"/>
                    </a:ext>
                  </a:extLst>
                </a:gridCol>
                <a:gridCol w="366279">
                  <a:extLst>
                    <a:ext uri="{9D8B030D-6E8A-4147-A177-3AD203B41FA5}">
                      <a16:colId xmlns:a16="http://schemas.microsoft.com/office/drawing/2014/main" val="63649100"/>
                    </a:ext>
                  </a:extLst>
                </a:gridCol>
                <a:gridCol w="208280">
                  <a:extLst>
                    <a:ext uri="{9D8B030D-6E8A-4147-A177-3AD203B41FA5}">
                      <a16:colId xmlns:a16="http://schemas.microsoft.com/office/drawing/2014/main" val="4122383313"/>
                    </a:ext>
                  </a:extLst>
                </a:gridCol>
                <a:gridCol w="360000">
                  <a:extLst>
                    <a:ext uri="{9D8B030D-6E8A-4147-A177-3AD203B41FA5}">
                      <a16:colId xmlns:a16="http://schemas.microsoft.com/office/drawing/2014/main" val="1477740885"/>
                    </a:ext>
                  </a:extLst>
                </a:gridCol>
              </a:tblGrid>
              <a:tr h="306000">
                <a:tc>
                  <a:txBody>
                    <a:bodyPr/>
                    <a:lstStyle/>
                    <a:p>
                      <a:pPr algn="ctr"/>
                      <a:r>
                        <a:rPr lang="en-GB" sz="1800" b="1" dirty="0">
                          <a:solidFill>
                            <a:srgbClr val="FF0000"/>
                          </a:solidFill>
                          <a:latin typeface="Century Gothic" panose="020B0502020202020204" pitchFamily="34" charset="0"/>
                        </a:rPr>
                        <a:t>5</a:t>
                      </a:r>
                    </a:p>
                  </a:txBody>
                  <a:tcPr marL="0" marR="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a:t>
                      </a:r>
                      <a:endParaRPr lang="en-GB" sz="18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1800" b="1" dirty="0">
                          <a:solidFill>
                            <a:srgbClr val="FF0000"/>
                          </a:solidFill>
                          <a:latin typeface="Century Gothic" panose="020B0502020202020204" pitchFamily="34" charset="0"/>
                        </a:rPr>
                        <a:t>4</a:t>
                      </a:r>
                    </a:p>
                  </a:txBody>
                  <a:tcPr marL="0" marR="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lang="en-GB" sz="2000" b="1" dirty="0">
                          <a:solidFill>
                            <a:srgbClr val="FF0000"/>
                          </a:solidFill>
                          <a:latin typeface="Century Gothic" panose="020B0502020202020204" pitchFamily="34" charset="0"/>
                        </a:rPr>
                        <a:t>=</a:t>
                      </a:r>
                      <a:endParaRPr lang="en-GB" sz="18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rowSpan="2">
                  <a:txBody>
                    <a:bodyPr/>
                    <a:lstStyle/>
                    <a:p>
                      <a:pPr algn="ctr"/>
                      <a:r>
                        <a:rPr lang="en-GB" sz="2000" b="1" dirty="0">
                          <a:solidFill>
                            <a:srgbClr val="FF0000"/>
                          </a:solidFill>
                          <a:latin typeface="Century Gothic" panose="020B0502020202020204" pitchFamily="34" charset="0"/>
                        </a:rPr>
                        <a:t>1</a:t>
                      </a:r>
                      <a:endParaRPr lang="en-GB" sz="1800" b="1" dirty="0">
                        <a:solidFill>
                          <a:srgbClr val="FF0000"/>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1" dirty="0">
                          <a:solidFill>
                            <a:srgbClr val="FF0000"/>
                          </a:solidFill>
                          <a:latin typeface="Century Gothic" panose="020B0502020202020204" pitchFamily="34" charset="0"/>
                        </a:rPr>
                        <a:t>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8218609"/>
                  </a:ext>
                </a:extLst>
              </a:tr>
              <a:tr h="306000">
                <a:tc>
                  <a:txBody>
                    <a:bodyPr/>
                    <a:lstStyle/>
                    <a:p>
                      <a:pPr algn="ctr"/>
                      <a:r>
                        <a:rPr lang="en-GB" sz="1800" b="1" dirty="0">
                          <a:solidFill>
                            <a:srgbClr val="FF0000"/>
                          </a:solidFill>
                          <a:latin typeface="Century Gothic" panose="020B0502020202020204" pitchFamily="34" charset="0"/>
                        </a:rPr>
                        <a:t>7</a:t>
                      </a:r>
                    </a:p>
                  </a:txBody>
                  <a:tcPr marL="0" marR="0"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200" b="1" dirty="0">
                        <a:latin typeface="Century Gothic" panose="020B0502020202020204" pitchFamily="34" charset="0"/>
                      </a:endParaRPr>
                    </a:p>
                  </a:txBody>
                  <a:tcPr>
                    <a:lnL w="19050" cap="flat" cmpd="sng" algn="ctr">
                      <a:solidFill>
                        <a:srgbClr val="FF0000"/>
                      </a:solidFill>
                      <a:prstDash val="solid"/>
                      <a:round/>
                      <a:headEnd type="none" w="med" len="med"/>
                      <a:tailEnd type="none" w="med" len="med"/>
                    </a:lnL>
                    <a:lnT w="12700" cmpd="sng">
                      <a:noFill/>
                    </a:lnT>
                  </a:tcPr>
                </a:tc>
                <a:tc>
                  <a:txBody>
                    <a:bodyPr/>
                    <a:lstStyle/>
                    <a:p>
                      <a:pPr algn="ctr"/>
                      <a:r>
                        <a:rPr lang="en-GB" sz="1800" b="1" dirty="0">
                          <a:solidFill>
                            <a:srgbClr val="FF0000"/>
                          </a:solidFill>
                          <a:latin typeface="Century Gothic" panose="020B0502020202020204" pitchFamily="34" charset="0"/>
                        </a:rPr>
                        <a:t>7</a:t>
                      </a:r>
                    </a:p>
                  </a:txBody>
                  <a:tcPr marL="0" marR="0" marT="0" marB="0">
                    <a:lnL w="12700" cmpd="sng">
                      <a:noFill/>
                    </a:lnL>
                    <a:lnR w="1905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200" b="1" dirty="0">
                        <a:latin typeface="Century Gothic" panose="020B0502020202020204" pitchFamily="34" charset="0"/>
                      </a:endParaRPr>
                    </a:p>
                  </a:txBody>
                  <a:tcPr>
                    <a:lnL w="19050" cap="flat" cmpd="sng" algn="ctr">
                      <a:solidFill>
                        <a:srgbClr val="FF0000"/>
                      </a:solidFill>
                      <a:prstDash val="solid"/>
                      <a:round/>
                      <a:headEnd type="none" w="med" len="med"/>
                      <a:tailEnd type="none" w="med" len="med"/>
                    </a:lnL>
                    <a:lnT w="12700" cmpd="sng">
                      <a:noFill/>
                    </a:lnT>
                  </a:tcPr>
                </a:tc>
                <a:tc vMerge="1">
                  <a:txBody>
                    <a:bodyPr/>
                    <a:lstStyle/>
                    <a:p>
                      <a:endParaRPr lang="en-GB" sz="1200" b="1" dirty="0">
                        <a:latin typeface="Century Gothic" panose="020B0502020202020204" pitchFamily="34" charset="0"/>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7</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7393913"/>
                  </a:ext>
                </a:extLst>
              </a:tr>
            </a:tbl>
          </a:graphicData>
        </a:graphic>
      </p:graphicFrame>
      <p:graphicFrame>
        <p:nvGraphicFramePr>
          <p:cNvPr id="14" name="Table 13">
            <a:extLst>
              <a:ext uri="{FF2B5EF4-FFF2-40B4-BE49-F238E27FC236}">
                <a16:creationId xmlns:a16="http://schemas.microsoft.com/office/drawing/2014/main" id="{B4D971AB-0631-460E-8E15-15FF337198DD}"/>
              </a:ext>
            </a:extLst>
          </p:cNvPr>
          <p:cNvGraphicFramePr>
            <a:graphicFrameLocks noGrp="1"/>
          </p:cNvGraphicFramePr>
          <p:nvPr>
            <p:extLst>
              <p:ext uri="{D42A27DB-BD31-4B8C-83A1-F6EECF244321}">
                <p14:modId xmlns:p14="http://schemas.microsoft.com/office/powerpoint/2010/main" val="3471561132"/>
              </p:ext>
            </p:extLst>
          </p:nvPr>
        </p:nvGraphicFramePr>
        <p:xfrm>
          <a:off x="2888540" y="1318009"/>
          <a:ext cx="3366920" cy="1391482"/>
        </p:xfrm>
        <a:graphic>
          <a:graphicData uri="http://schemas.openxmlformats.org/drawingml/2006/table">
            <a:tbl>
              <a:tblPr firstRow="1" bandRow="1">
                <a:tableStyleId>{5940675A-B579-460E-94D1-54222C63F5DA}</a:tableStyleId>
              </a:tblPr>
              <a:tblGrid>
                <a:gridCol w="579784">
                  <a:extLst>
                    <a:ext uri="{9D8B030D-6E8A-4147-A177-3AD203B41FA5}">
                      <a16:colId xmlns:a16="http://schemas.microsoft.com/office/drawing/2014/main" val="1631176448"/>
                    </a:ext>
                  </a:extLst>
                </a:gridCol>
                <a:gridCol w="579784">
                  <a:extLst>
                    <a:ext uri="{9D8B030D-6E8A-4147-A177-3AD203B41FA5}">
                      <a16:colId xmlns:a16="http://schemas.microsoft.com/office/drawing/2014/main" val="1603657029"/>
                    </a:ext>
                  </a:extLst>
                </a:gridCol>
                <a:gridCol w="579784">
                  <a:extLst>
                    <a:ext uri="{9D8B030D-6E8A-4147-A177-3AD203B41FA5}">
                      <a16:colId xmlns:a16="http://schemas.microsoft.com/office/drawing/2014/main" val="1073525123"/>
                    </a:ext>
                  </a:extLst>
                </a:gridCol>
                <a:gridCol w="579784">
                  <a:extLst>
                    <a:ext uri="{9D8B030D-6E8A-4147-A177-3AD203B41FA5}">
                      <a16:colId xmlns:a16="http://schemas.microsoft.com/office/drawing/2014/main" val="63649100"/>
                    </a:ext>
                  </a:extLst>
                </a:gridCol>
                <a:gridCol w="468000">
                  <a:extLst>
                    <a:ext uri="{9D8B030D-6E8A-4147-A177-3AD203B41FA5}">
                      <a16:colId xmlns:a16="http://schemas.microsoft.com/office/drawing/2014/main" val="4122383313"/>
                    </a:ext>
                  </a:extLst>
                </a:gridCol>
                <a:gridCol w="579784">
                  <a:extLst>
                    <a:ext uri="{9D8B030D-6E8A-4147-A177-3AD203B41FA5}">
                      <a16:colId xmlns:a16="http://schemas.microsoft.com/office/drawing/2014/main" val="1477740885"/>
                    </a:ext>
                  </a:extLst>
                </a:gridCol>
              </a:tblGrid>
              <a:tr h="579784">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GB" sz="20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GB" sz="20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0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3200" b="1" dirty="0">
                          <a:latin typeface="Century Gothic" panose="020B0502020202020204" pitchFamily="34" charset="0"/>
                        </a:rPr>
                        <a:t>1</a:t>
                      </a:r>
                      <a:endParaRPr lang="en-GB" sz="28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800" b="1" dirty="0">
                          <a:latin typeface="Century Gothic" panose="020B0502020202020204" pitchFamily="34" charset="0"/>
                        </a:rPr>
                        <a:t>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8218609"/>
                  </a:ext>
                </a:extLst>
              </a:tr>
              <a:tr h="115957">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4916269"/>
                  </a:ext>
                </a:extLst>
              </a:tr>
              <a:tr h="115957">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b="1" dirty="0">
                        <a:latin typeface="Century Gothic" panose="020B0502020202020204" pitchFamily="34" charset="0"/>
                      </a:endParaRPr>
                    </a:p>
                  </a:txBody>
                  <a:tcPr marL="0" marR="0" marT="0" marB="0"/>
                </a:tc>
                <a:tc vMerge="1">
                  <a:txBody>
                    <a:bodyPr/>
                    <a:lstStyle/>
                    <a:p>
                      <a:endParaRPr lang="en-GB" sz="100" b="1" dirty="0">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GB" sz="28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2787164"/>
                  </a:ext>
                </a:extLst>
              </a:tr>
              <a:tr h="579784">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200" b="1" dirty="0">
                        <a:latin typeface="Century Gothic" panose="020B0502020202020204" pitchFamily="34" charset="0"/>
                      </a:endParaRPr>
                    </a:p>
                  </a:txBody>
                  <a:tcPr/>
                </a:tc>
                <a:tc>
                  <a:txBody>
                    <a:bodyPr/>
                    <a:lstStyle/>
                    <a:p>
                      <a:pPr algn="ctr"/>
                      <a:endParaRPr lang="en-GB" sz="20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200" b="1" dirty="0">
                        <a:latin typeface="Century Gothic" panose="020B0502020202020204" pitchFamily="34" charset="0"/>
                      </a:endParaRPr>
                    </a:p>
                  </a:txBody>
                  <a:tcPr/>
                </a:tc>
                <a:tc vMerge="1">
                  <a:txBody>
                    <a:bodyPr/>
                    <a:lstStyle/>
                    <a:p>
                      <a:endParaRPr lang="en-GB" sz="1200" b="1"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2000" b="1" dirty="0">
                        <a:latin typeface="Century Gothic" panose="020B0502020202020204" pitchFamily="34" charset="0"/>
                      </a:endParaRPr>
                    </a:p>
                  </a:txBody>
                  <a:tcPr marL="147265" marR="147265" marT="73632" marB="736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7393913"/>
                  </a:ext>
                </a:extLst>
              </a:tr>
            </a:tbl>
          </a:graphicData>
        </a:graphic>
      </p:graphicFrame>
      <p:graphicFrame>
        <p:nvGraphicFramePr>
          <p:cNvPr id="15" name="Table 3">
            <a:extLst>
              <a:ext uri="{FF2B5EF4-FFF2-40B4-BE49-F238E27FC236}">
                <a16:creationId xmlns:a16="http://schemas.microsoft.com/office/drawing/2014/main" id="{E61C951B-C77E-4627-8BF4-66FE144601C2}"/>
              </a:ext>
            </a:extLst>
          </p:cNvPr>
          <p:cNvGraphicFramePr>
            <a:graphicFrameLocks noGrp="1"/>
          </p:cNvGraphicFramePr>
          <p:nvPr>
            <p:extLst>
              <p:ext uri="{D42A27DB-BD31-4B8C-83A1-F6EECF244321}">
                <p14:modId xmlns:p14="http://schemas.microsoft.com/office/powerpoint/2010/main" val="1933556938"/>
              </p:ext>
            </p:extLst>
          </p:nvPr>
        </p:nvGraphicFramePr>
        <p:xfrm>
          <a:off x="1202108" y="2995486"/>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552087552"/>
                    </a:ext>
                  </a:extLst>
                </a:gridCol>
                <a:gridCol w="957943">
                  <a:extLst>
                    <a:ext uri="{9D8B030D-6E8A-4147-A177-3AD203B41FA5}">
                      <a16:colId xmlns:a16="http://schemas.microsoft.com/office/drawing/2014/main" val="1938145818"/>
                    </a:ext>
                  </a:extLst>
                </a:gridCol>
                <a:gridCol w="957942">
                  <a:extLst>
                    <a:ext uri="{9D8B030D-6E8A-4147-A177-3AD203B41FA5}">
                      <a16:colId xmlns:a16="http://schemas.microsoft.com/office/drawing/2014/main" val="3519069719"/>
                    </a:ext>
                  </a:extLst>
                </a:gridCol>
                <a:gridCol w="957943">
                  <a:extLst>
                    <a:ext uri="{9D8B030D-6E8A-4147-A177-3AD203B41FA5}">
                      <a16:colId xmlns:a16="http://schemas.microsoft.com/office/drawing/2014/main" val="3812739209"/>
                    </a:ext>
                  </a:extLst>
                </a:gridCol>
                <a:gridCol w="957943">
                  <a:extLst>
                    <a:ext uri="{9D8B030D-6E8A-4147-A177-3AD203B41FA5}">
                      <a16:colId xmlns:a16="http://schemas.microsoft.com/office/drawing/2014/main" val="1257317216"/>
                    </a:ext>
                  </a:extLst>
                </a:gridCol>
                <a:gridCol w="957943">
                  <a:extLst>
                    <a:ext uri="{9D8B030D-6E8A-4147-A177-3AD203B41FA5}">
                      <a16:colId xmlns:a16="http://schemas.microsoft.com/office/drawing/2014/main" val="2217885590"/>
                    </a:ext>
                  </a:extLst>
                </a:gridCol>
              </a:tblGrid>
              <a:tr h="542947">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aphicFrame>
        <p:nvGraphicFramePr>
          <p:cNvPr id="16" name="Table 3">
            <a:extLst>
              <a:ext uri="{FF2B5EF4-FFF2-40B4-BE49-F238E27FC236}">
                <a16:creationId xmlns:a16="http://schemas.microsoft.com/office/drawing/2014/main" id="{E7A16921-FFB7-471E-8FC7-302F28E90721}"/>
              </a:ext>
            </a:extLst>
          </p:cNvPr>
          <p:cNvGraphicFramePr>
            <a:graphicFrameLocks noGrp="1"/>
          </p:cNvGraphicFramePr>
          <p:nvPr>
            <p:extLst>
              <p:ext uri="{D42A27DB-BD31-4B8C-83A1-F6EECF244321}">
                <p14:modId xmlns:p14="http://schemas.microsoft.com/office/powerpoint/2010/main" val="3302438154"/>
              </p:ext>
            </p:extLst>
          </p:nvPr>
        </p:nvGraphicFramePr>
        <p:xfrm>
          <a:off x="1202108" y="3669182"/>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3225454593"/>
                    </a:ext>
                  </a:extLst>
                </a:gridCol>
                <a:gridCol w="957943">
                  <a:extLst>
                    <a:ext uri="{9D8B030D-6E8A-4147-A177-3AD203B41FA5}">
                      <a16:colId xmlns:a16="http://schemas.microsoft.com/office/drawing/2014/main" val="3583670556"/>
                    </a:ext>
                  </a:extLst>
                </a:gridCol>
                <a:gridCol w="957942">
                  <a:extLst>
                    <a:ext uri="{9D8B030D-6E8A-4147-A177-3AD203B41FA5}">
                      <a16:colId xmlns:a16="http://schemas.microsoft.com/office/drawing/2014/main" val="90636060"/>
                    </a:ext>
                  </a:extLst>
                </a:gridCol>
                <a:gridCol w="957943">
                  <a:extLst>
                    <a:ext uri="{9D8B030D-6E8A-4147-A177-3AD203B41FA5}">
                      <a16:colId xmlns:a16="http://schemas.microsoft.com/office/drawing/2014/main" val="3960675329"/>
                    </a:ext>
                  </a:extLst>
                </a:gridCol>
                <a:gridCol w="957943">
                  <a:extLst>
                    <a:ext uri="{9D8B030D-6E8A-4147-A177-3AD203B41FA5}">
                      <a16:colId xmlns:a16="http://schemas.microsoft.com/office/drawing/2014/main" val="2664658469"/>
                    </a:ext>
                  </a:extLst>
                </a:gridCol>
                <a:gridCol w="957943">
                  <a:extLst>
                    <a:ext uri="{9D8B030D-6E8A-4147-A177-3AD203B41FA5}">
                      <a16:colId xmlns:a16="http://schemas.microsoft.com/office/drawing/2014/main" val="2344625645"/>
                    </a:ext>
                  </a:extLst>
                </a:gridCol>
              </a:tblGrid>
              <a:tr h="542947">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graphicFrame>
        <p:nvGraphicFramePr>
          <p:cNvPr id="10" name="Table 9">
            <a:extLst>
              <a:ext uri="{FF2B5EF4-FFF2-40B4-BE49-F238E27FC236}">
                <a16:creationId xmlns:a16="http://schemas.microsoft.com/office/drawing/2014/main" id="{9580D256-E6C1-4D15-9EB0-1F8142D5D0A4}"/>
              </a:ext>
            </a:extLst>
          </p:cNvPr>
          <p:cNvGraphicFramePr>
            <a:graphicFrameLocks noGrp="1"/>
          </p:cNvGraphicFramePr>
          <p:nvPr>
            <p:extLst>
              <p:ext uri="{D42A27DB-BD31-4B8C-83A1-F6EECF244321}">
                <p14:modId xmlns:p14="http://schemas.microsoft.com/office/powerpoint/2010/main" val="324643355"/>
              </p:ext>
            </p:extLst>
          </p:nvPr>
        </p:nvGraphicFramePr>
        <p:xfrm>
          <a:off x="5151459" y="5631865"/>
          <a:ext cx="2014559" cy="612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1631176448"/>
                    </a:ext>
                  </a:extLst>
                </a:gridCol>
                <a:gridCol w="360000">
                  <a:extLst>
                    <a:ext uri="{9D8B030D-6E8A-4147-A177-3AD203B41FA5}">
                      <a16:colId xmlns:a16="http://schemas.microsoft.com/office/drawing/2014/main" val="1603657029"/>
                    </a:ext>
                  </a:extLst>
                </a:gridCol>
                <a:gridCol w="360000">
                  <a:extLst>
                    <a:ext uri="{9D8B030D-6E8A-4147-A177-3AD203B41FA5}">
                      <a16:colId xmlns:a16="http://schemas.microsoft.com/office/drawing/2014/main" val="1073525123"/>
                    </a:ext>
                  </a:extLst>
                </a:gridCol>
                <a:gridCol w="366279">
                  <a:extLst>
                    <a:ext uri="{9D8B030D-6E8A-4147-A177-3AD203B41FA5}">
                      <a16:colId xmlns:a16="http://schemas.microsoft.com/office/drawing/2014/main" val="63649100"/>
                    </a:ext>
                  </a:extLst>
                </a:gridCol>
                <a:gridCol w="208280">
                  <a:extLst>
                    <a:ext uri="{9D8B030D-6E8A-4147-A177-3AD203B41FA5}">
                      <a16:colId xmlns:a16="http://schemas.microsoft.com/office/drawing/2014/main" val="4122383313"/>
                    </a:ext>
                  </a:extLst>
                </a:gridCol>
                <a:gridCol w="360000">
                  <a:extLst>
                    <a:ext uri="{9D8B030D-6E8A-4147-A177-3AD203B41FA5}">
                      <a16:colId xmlns:a16="http://schemas.microsoft.com/office/drawing/2014/main" val="1477740885"/>
                    </a:ext>
                  </a:extLst>
                </a:gridCol>
              </a:tblGrid>
              <a:tr h="306000">
                <a:tc>
                  <a:txBody>
                    <a:bodyPr/>
                    <a:lstStyle/>
                    <a:p>
                      <a:pPr algn="ctr"/>
                      <a:r>
                        <a:rPr lang="en-GB" sz="1800" b="1" dirty="0">
                          <a:solidFill>
                            <a:srgbClr val="FF0000"/>
                          </a:solidFill>
                          <a:latin typeface="Century Gothic" panose="020B0502020202020204" pitchFamily="34" charset="0"/>
                        </a:rPr>
                        <a:t>3</a:t>
                      </a:r>
                    </a:p>
                  </a:txBody>
                  <a:tcPr marL="0" marR="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a:t>
                      </a:r>
                      <a:endParaRPr lang="en-GB" sz="18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1800" b="1" dirty="0">
                          <a:solidFill>
                            <a:srgbClr val="FF0000"/>
                          </a:solidFill>
                          <a:latin typeface="Century Gothic" panose="020B0502020202020204" pitchFamily="34" charset="0"/>
                        </a:rPr>
                        <a:t>6</a:t>
                      </a:r>
                    </a:p>
                  </a:txBody>
                  <a:tcPr marL="0" marR="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lang="en-GB" sz="2000" b="1" dirty="0">
                          <a:solidFill>
                            <a:srgbClr val="FF0000"/>
                          </a:solidFill>
                          <a:latin typeface="Century Gothic" panose="020B0502020202020204" pitchFamily="34" charset="0"/>
                        </a:rPr>
                        <a:t>=</a:t>
                      </a:r>
                      <a:endParaRPr lang="en-GB" sz="18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rowSpan="2">
                  <a:txBody>
                    <a:bodyPr/>
                    <a:lstStyle/>
                    <a:p>
                      <a:pPr algn="ctr"/>
                      <a:r>
                        <a:rPr lang="en-GB" sz="2000" b="1" dirty="0">
                          <a:solidFill>
                            <a:srgbClr val="FF0000"/>
                          </a:solidFill>
                          <a:latin typeface="Century Gothic" panose="020B0502020202020204" pitchFamily="34" charset="0"/>
                        </a:rPr>
                        <a:t>1</a:t>
                      </a:r>
                      <a:endParaRPr lang="en-GB" sz="1800" b="1" dirty="0">
                        <a:solidFill>
                          <a:srgbClr val="FF0000"/>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1" dirty="0">
                          <a:solidFill>
                            <a:srgbClr val="FF0000"/>
                          </a:solidFill>
                          <a:latin typeface="Century Gothic" panose="020B0502020202020204" pitchFamily="34" charset="0"/>
                        </a:rPr>
                        <a:t>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8218609"/>
                  </a:ext>
                </a:extLst>
              </a:tr>
              <a:tr h="306000">
                <a:tc>
                  <a:txBody>
                    <a:bodyPr/>
                    <a:lstStyle/>
                    <a:p>
                      <a:pPr algn="ctr"/>
                      <a:r>
                        <a:rPr lang="en-GB" sz="1800" b="1" dirty="0">
                          <a:solidFill>
                            <a:srgbClr val="FF0000"/>
                          </a:solidFill>
                          <a:latin typeface="Century Gothic" panose="020B0502020202020204" pitchFamily="34" charset="0"/>
                        </a:rPr>
                        <a:t>7</a:t>
                      </a:r>
                    </a:p>
                  </a:txBody>
                  <a:tcPr marL="0" marR="0"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200" b="1" dirty="0">
                        <a:latin typeface="Century Gothic" panose="020B0502020202020204" pitchFamily="34" charset="0"/>
                      </a:endParaRPr>
                    </a:p>
                  </a:txBody>
                  <a:tcPr>
                    <a:lnL w="19050" cap="flat" cmpd="sng" algn="ctr">
                      <a:solidFill>
                        <a:srgbClr val="FF0000"/>
                      </a:solidFill>
                      <a:prstDash val="solid"/>
                      <a:round/>
                      <a:headEnd type="none" w="med" len="med"/>
                      <a:tailEnd type="none" w="med" len="med"/>
                    </a:lnL>
                    <a:lnT w="12700" cmpd="sng">
                      <a:noFill/>
                    </a:lnT>
                  </a:tcPr>
                </a:tc>
                <a:tc>
                  <a:txBody>
                    <a:bodyPr/>
                    <a:lstStyle/>
                    <a:p>
                      <a:pPr algn="ctr"/>
                      <a:r>
                        <a:rPr lang="en-GB" sz="1800" b="1" dirty="0">
                          <a:solidFill>
                            <a:srgbClr val="FF0000"/>
                          </a:solidFill>
                          <a:latin typeface="Century Gothic" panose="020B0502020202020204" pitchFamily="34" charset="0"/>
                        </a:rPr>
                        <a:t>7</a:t>
                      </a:r>
                    </a:p>
                  </a:txBody>
                  <a:tcPr marL="0" marR="0" marT="0" marB="0">
                    <a:lnL w="12700" cmpd="sng">
                      <a:noFill/>
                    </a:lnL>
                    <a:lnR w="1905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200" b="1" dirty="0">
                        <a:latin typeface="Century Gothic" panose="020B0502020202020204" pitchFamily="34" charset="0"/>
                      </a:endParaRPr>
                    </a:p>
                  </a:txBody>
                  <a:tcPr>
                    <a:lnL w="19050" cap="flat" cmpd="sng" algn="ctr">
                      <a:solidFill>
                        <a:srgbClr val="FF0000"/>
                      </a:solidFill>
                      <a:prstDash val="solid"/>
                      <a:round/>
                      <a:headEnd type="none" w="med" len="med"/>
                      <a:tailEnd type="none" w="med" len="med"/>
                    </a:lnL>
                    <a:lnT w="12700" cmpd="sng">
                      <a:noFill/>
                    </a:lnT>
                  </a:tcPr>
                </a:tc>
                <a:tc vMerge="1">
                  <a:txBody>
                    <a:bodyPr/>
                    <a:lstStyle/>
                    <a:p>
                      <a:endParaRPr lang="en-GB" sz="1200" b="1" dirty="0">
                        <a:latin typeface="Century Gothic" panose="020B0502020202020204" pitchFamily="34" charset="0"/>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7</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7393913"/>
                  </a:ext>
                </a:extLst>
              </a:tr>
            </a:tbl>
          </a:graphicData>
        </a:graphic>
      </p:graphicFrame>
    </p:spTree>
    <p:extLst>
      <p:ext uri="{BB962C8B-B14F-4D97-AF65-F5344CB8AC3E}">
        <p14:creationId xmlns:p14="http://schemas.microsoft.com/office/powerpoint/2010/main" val="3252937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2</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Arrange the digit cards to create a subtraction question.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You can use the cards more than once. </a:t>
            </a: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pSp>
        <p:nvGrpSpPr>
          <p:cNvPr id="20" name="Group 19">
            <a:extLst>
              <a:ext uri="{FF2B5EF4-FFF2-40B4-BE49-F238E27FC236}">
                <a16:creationId xmlns:a16="http://schemas.microsoft.com/office/drawing/2014/main" id="{69DB9291-3E92-4F11-9B4B-53B9C858CDFE}"/>
              </a:ext>
            </a:extLst>
          </p:cNvPr>
          <p:cNvGrpSpPr/>
          <p:nvPr/>
        </p:nvGrpSpPr>
        <p:grpSpPr>
          <a:xfrm>
            <a:off x="2230997" y="3176793"/>
            <a:ext cx="4682006" cy="637762"/>
            <a:chOff x="338637" y="4992808"/>
            <a:chExt cx="2642870" cy="360000"/>
          </a:xfrm>
        </p:grpSpPr>
        <p:sp>
          <p:nvSpPr>
            <p:cNvPr id="21" name="Rectangle: Rounded Corners 20">
              <a:extLst>
                <a:ext uri="{FF2B5EF4-FFF2-40B4-BE49-F238E27FC236}">
                  <a16:creationId xmlns:a16="http://schemas.microsoft.com/office/drawing/2014/main" id="{C73E2EB9-9595-4828-BCC5-9DF669AD8380}"/>
                </a:ext>
              </a:extLst>
            </p:cNvPr>
            <p:cNvSpPr/>
            <p:nvPr/>
          </p:nvSpPr>
          <p:spPr>
            <a:xfrm>
              <a:off x="338637"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5</a:t>
              </a:r>
            </a:p>
          </p:txBody>
        </p:sp>
        <p:sp>
          <p:nvSpPr>
            <p:cNvPr id="22" name="Rectangle: Rounded Corners 21">
              <a:extLst>
                <a:ext uri="{FF2B5EF4-FFF2-40B4-BE49-F238E27FC236}">
                  <a16:creationId xmlns:a16="http://schemas.microsoft.com/office/drawing/2014/main" id="{4B24B753-4925-4C4D-9BBF-EEBDD7C5BECF}"/>
                </a:ext>
              </a:extLst>
            </p:cNvPr>
            <p:cNvSpPr/>
            <p:nvPr/>
          </p:nvSpPr>
          <p:spPr>
            <a:xfrm>
              <a:off x="909355"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3</a:t>
              </a:r>
            </a:p>
          </p:txBody>
        </p:sp>
        <p:sp>
          <p:nvSpPr>
            <p:cNvPr id="23" name="Rectangle: Rounded Corners 22">
              <a:extLst>
                <a:ext uri="{FF2B5EF4-FFF2-40B4-BE49-F238E27FC236}">
                  <a16:creationId xmlns:a16="http://schemas.microsoft.com/office/drawing/2014/main" id="{7B6182A5-C96E-4DC2-8149-69A88A4DF63C}"/>
                </a:ext>
              </a:extLst>
            </p:cNvPr>
            <p:cNvSpPr/>
            <p:nvPr/>
          </p:nvSpPr>
          <p:spPr>
            <a:xfrm>
              <a:off x="1480073"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1</a:t>
              </a:r>
            </a:p>
          </p:txBody>
        </p:sp>
        <p:sp>
          <p:nvSpPr>
            <p:cNvPr id="24" name="Rectangle: Rounded Corners 23">
              <a:extLst>
                <a:ext uri="{FF2B5EF4-FFF2-40B4-BE49-F238E27FC236}">
                  <a16:creationId xmlns:a16="http://schemas.microsoft.com/office/drawing/2014/main" id="{7501EDC6-44A2-4CC7-9209-949652722BCB}"/>
                </a:ext>
              </a:extLst>
            </p:cNvPr>
            <p:cNvSpPr/>
            <p:nvPr/>
          </p:nvSpPr>
          <p:spPr>
            <a:xfrm>
              <a:off x="2050791"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6</a:t>
              </a:r>
            </a:p>
          </p:txBody>
        </p:sp>
        <p:sp>
          <p:nvSpPr>
            <p:cNvPr id="25" name="Rectangle: Rounded Corners 24">
              <a:extLst>
                <a:ext uri="{FF2B5EF4-FFF2-40B4-BE49-F238E27FC236}">
                  <a16:creationId xmlns:a16="http://schemas.microsoft.com/office/drawing/2014/main" id="{5147762B-067D-4A18-A229-49DDA7BCDA1D}"/>
                </a:ext>
              </a:extLst>
            </p:cNvPr>
            <p:cNvSpPr/>
            <p:nvPr/>
          </p:nvSpPr>
          <p:spPr>
            <a:xfrm>
              <a:off x="2621507"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2</a:t>
              </a:r>
            </a:p>
          </p:txBody>
        </p:sp>
      </p:grpSp>
      <p:graphicFrame>
        <p:nvGraphicFramePr>
          <p:cNvPr id="26" name="Table 7">
            <a:extLst>
              <a:ext uri="{FF2B5EF4-FFF2-40B4-BE49-F238E27FC236}">
                <a16:creationId xmlns:a16="http://schemas.microsoft.com/office/drawing/2014/main" id="{1B608661-A1D1-4C7C-BACD-B97442048579}"/>
              </a:ext>
            </a:extLst>
          </p:cNvPr>
          <p:cNvGraphicFramePr>
            <a:graphicFrameLocks noGrp="1"/>
          </p:cNvGraphicFramePr>
          <p:nvPr>
            <p:extLst>
              <p:ext uri="{D42A27DB-BD31-4B8C-83A1-F6EECF244321}">
                <p14:modId xmlns:p14="http://schemas.microsoft.com/office/powerpoint/2010/main" val="2553436878"/>
              </p:ext>
            </p:extLst>
          </p:nvPr>
        </p:nvGraphicFramePr>
        <p:xfrm>
          <a:off x="3082247" y="1550087"/>
          <a:ext cx="2916000" cy="1219094"/>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596007562"/>
                    </a:ext>
                  </a:extLst>
                </a:gridCol>
                <a:gridCol w="72000">
                  <a:extLst>
                    <a:ext uri="{9D8B030D-6E8A-4147-A177-3AD203B41FA5}">
                      <a16:colId xmlns:a16="http://schemas.microsoft.com/office/drawing/2014/main" val="3104111639"/>
                    </a:ext>
                  </a:extLst>
                </a:gridCol>
                <a:gridCol w="504000">
                  <a:extLst>
                    <a:ext uri="{9D8B030D-6E8A-4147-A177-3AD203B41FA5}">
                      <a16:colId xmlns:a16="http://schemas.microsoft.com/office/drawing/2014/main" val="888127616"/>
                    </a:ext>
                  </a:extLst>
                </a:gridCol>
                <a:gridCol w="360000">
                  <a:extLst>
                    <a:ext uri="{9D8B030D-6E8A-4147-A177-3AD203B41FA5}">
                      <a16:colId xmlns:a16="http://schemas.microsoft.com/office/drawing/2014/main" val="2253699821"/>
                    </a:ext>
                  </a:extLst>
                </a:gridCol>
                <a:gridCol w="540000">
                  <a:extLst>
                    <a:ext uri="{9D8B030D-6E8A-4147-A177-3AD203B41FA5}">
                      <a16:colId xmlns:a16="http://schemas.microsoft.com/office/drawing/2014/main" val="2558974607"/>
                    </a:ext>
                  </a:extLst>
                </a:gridCol>
                <a:gridCol w="360000">
                  <a:extLst>
                    <a:ext uri="{9D8B030D-6E8A-4147-A177-3AD203B41FA5}">
                      <a16:colId xmlns:a16="http://schemas.microsoft.com/office/drawing/2014/main" val="3427629074"/>
                    </a:ext>
                  </a:extLst>
                </a:gridCol>
                <a:gridCol w="540000">
                  <a:extLst>
                    <a:ext uri="{9D8B030D-6E8A-4147-A177-3AD203B41FA5}">
                      <a16:colId xmlns:a16="http://schemas.microsoft.com/office/drawing/2014/main" val="3032190946"/>
                    </a:ext>
                  </a:extLst>
                </a:gridCol>
              </a:tblGrid>
              <a:tr h="540000">
                <a:tc rowSpan="4">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8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8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5814999"/>
                  </a:ext>
                </a:extLst>
              </a:tr>
              <a:tr h="84888">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p>
                  </a:txBody>
                  <a:tcPr marL="0" marR="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6719462"/>
                  </a:ext>
                </a:extLst>
              </a:tr>
              <a:tr h="84888">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p>
                  </a:txBody>
                  <a:tcPr marL="0" marR="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9936453"/>
                  </a:ext>
                </a:extLst>
              </a:tr>
              <a:tr h="509318">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885155"/>
                  </a:ext>
                </a:extLst>
              </a:tr>
            </a:tbl>
          </a:graphicData>
        </a:graphic>
      </p:graphicFrame>
    </p:spTree>
    <p:extLst>
      <p:ext uri="{BB962C8B-B14F-4D97-AF65-F5344CB8AC3E}">
        <p14:creationId xmlns:p14="http://schemas.microsoft.com/office/powerpoint/2010/main" val="183426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5 – Spring Block 2 – Fractions – Add and Subtract Fractions</a:t>
            </a:r>
            <a:endParaRPr lang="en-GB" sz="1600" b="1" dirty="0">
              <a:solidFill>
                <a:srgbClr val="E7E6E6">
                  <a:lumMod val="25000"/>
                </a:srgbClr>
              </a:solidFill>
              <a:latin typeface="Century Gothic" panose="020B0502020202020204" pitchFamily="34" charset="0"/>
            </a:endParaRPr>
          </a:p>
          <a:p>
            <a:pPr lvl="0" defTabSz="457200">
              <a:defRPr/>
            </a:pPr>
            <a:endParaRPr lang="en-GB" sz="20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p>
          <a:p>
            <a:pPr lvl="0" defTabSz="457200">
              <a:defRPr/>
            </a:pPr>
            <a:endParaRPr lang="en-GB" sz="1600" b="1" dirty="0">
              <a:solidFill>
                <a:srgbClr val="FF0000"/>
              </a:solidFill>
              <a:latin typeface="Century Gothic" panose="020B0502020202020204" pitchFamily="34" charset="0"/>
            </a:endParaRPr>
          </a:p>
          <a:p>
            <a:pPr fontAlgn="base">
              <a:lnSpc>
                <a:spcPct val="100000"/>
              </a:lnSpc>
              <a:spcAft>
                <a:spcPts val="0"/>
              </a:spcAft>
            </a:pPr>
            <a:r>
              <a:rPr lang="en-GB" sz="1200" b="1" dirty="0">
                <a:solidFill>
                  <a:prstClr val="black"/>
                </a:solidFill>
                <a:latin typeface="Century Gothic" panose="020B0502020202020204" pitchFamily="34" charset="0"/>
              </a:rPr>
              <a:t>Mathematics Year 5</a:t>
            </a:r>
            <a:r>
              <a:rPr lang="en-GB" sz="1200" b="1" dirty="0">
                <a:solidFill>
                  <a:schemeClr val="tx1"/>
                </a:solidFill>
                <a:latin typeface="Century Gothic" panose="020B0502020202020204" pitchFamily="34" charset="0"/>
              </a:rPr>
              <a:t>: (5F4)</a:t>
            </a:r>
            <a:r>
              <a:rPr lang="en-GB" sz="1200" b="1" dirty="0">
                <a:latin typeface="Century Gothic" panose="020B0502020202020204" pitchFamily="34" charset="0"/>
              </a:rPr>
              <a:t> </a:t>
            </a:r>
            <a:r>
              <a:rPr lang="en-GB" sz="1200" b="1" u="sng" dirty="0">
                <a:latin typeface="Century Gothic" panose="020B0502020202020204" pitchFamily="34" charset="0"/>
                <a:hlinkClick r:id="rId4"/>
              </a:rPr>
              <a:t>Add and subtract fractions with the same denominator and denominators that are multiples of the same number</a:t>
            </a:r>
            <a:endParaRPr lang="en-GB" sz="1200" b="1" u="sng" dirty="0">
              <a:latin typeface="Century Gothic" panose="020B0502020202020204" pitchFamily="34" charset="0"/>
            </a:endParaRPr>
          </a:p>
          <a:p>
            <a:pPr fontAlgn="base">
              <a:spcAft>
                <a:spcPts val="0"/>
              </a:spcAft>
            </a:pPr>
            <a:r>
              <a:rPr lang="en-GB" sz="1200" b="1" dirty="0">
                <a:solidFill>
                  <a:schemeClr val="tx1"/>
                </a:solidFill>
                <a:latin typeface="Century Gothic" panose="020B0502020202020204" pitchFamily="34" charset="0"/>
              </a:rPr>
              <a:t>Mathematics Year 5: (5F2a)</a:t>
            </a:r>
            <a:r>
              <a:rPr lang="en-GB" sz="1200" b="1" dirty="0">
                <a:latin typeface="Century Gothic" panose="020B0502020202020204" pitchFamily="34" charset="0"/>
              </a:rPr>
              <a:t> </a:t>
            </a:r>
            <a:r>
              <a:rPr lang="en-GB" sz="1200" b="1" u="sng" dirty="0">
                <a:latin typeface="Century Gothic" panose="020B0502020202020204" pitchFamily="34" charset="0"/>
                <a:hlinkClick r:id="rId5"/>
              </a:rPr>
              <a:t>Recognise mixed numbers and improper fractions and convert from one form to the other and write mathematical statements &gt; 1 as a mixed number [for example, 2/5 + 4/5 = 6/5 = 1  1/5 ]</a:t>
            </a:r>
            <a:endParaRPr lang="en-GB" sz="1200" b="1" dirty="0">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lnSpc>
                <a:spcPct val="100000"/>
              </a:lnSpc>
              <a:spcAft>
                <a:spcPts val="0"/>
              </a:spcAft>
              <a:buClrTx/>
              <a:buSzTx/>
              <a:tabLst/>
              <a:defRPr/>
            </a:pPr>
            <a:r>
              <a:rPr lang="en-GB" sz="1600" b="1" dirty="0">
                <a:solidFill>
                  <a:prstClr val="black"/>
                </a:solidFill>
                <a:latin typeface="Century Gothic" panose="020B0502020202020204" pitchFamily="34" charset="0"/>
              </a:rPr>
              <a:t>More </a:t>
            </a:r>
            <a:r>
              <a:rPr lang="en-GB" sz="1600" b="1" dirty="0">
                <a:solidFill>
                  <a:prstClr val="black"/>
                </a:solidFill>
                <a:latin typeface="Century Gothic" panose="020B0502020202020204" pitchFamily="34" charset="0"/>
                <a:hlinkClick r:id="rId6"/>
              </a:rPr>
              <a:t>Year 5 Fractions</a:t>
            </a:r>
            <a:r>
              <a:rPr lang="en-GB" sz="1600" b="1" dirty="0">
                <a:solidFill>
                  <a:prstClr val="black"/>
                </a:solidFill>
                <a:latin typeface="Century Gothic" panose="020B0502020202020204" pitchFamily="34" charset="0"/>
              </a:rPr>
              <a:t> resources.</a:t>
            </a: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7"/>
              </a:rPr>
              <a:t>review</a:t>
            </a:r>
            <a:r>
              <a:rPr lang="en-GB" sz="1600" b="1" dirty="0">
                <a:solidFill>
                  <a:prstClr val="black"/>
                </a:solidFill>
                <a:latin typeface="Century Gothic" panose="020B0502020202020204" pitchFamily="34" charset="0"/>
              </a:rPr>
              <a:t> it on our website.</a:t>
            </a: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63748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2</a:t>
            </a:r>
          </a:p>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Arrange the digit cards to create a subtraction question.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You can use the cards more than once.</a:t>
            </a:r>
          </a:p>
          <a:p>
            <a:pPr algn="ctr"/>
            <a:endParaRPr lang="en-GB" sz="2000" b="1" dirty="0">
              <a:solidFill>
                <a:srgbClr val="FF0000"/>
              </a:solidFill>
              <a:latin typeface="Century Gothic" panose="020B0502020202020204" pitchFamily="34" charset="0"/>
            </a:endParaRPr>
          </a:p>
          <a:p>
            <a:pPr algn="ctr"/>
            <a:r>
              <a:rPr lang="en-GB" sz="2000" b="1" dirty="0">
                <a:solidFill>
                  <a:srgbClr val="FF0000"/>
                </a:solidFill>
                <a:latin typeface="Century Gothic" panose="020B0502020202020204" pitchFamily="34" charset="0"/>
              </a:rPr>
              <a:t>Various answers, for example:</a:t>
            </a: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pSp>
        <p:nvGrpSpPr>
          <p:cNvPr id="20" name="Group 19">
            <a:extLst>
              <a:ext uri="{FF2B5EF4-FFF2-40B4-BE49-F238E27FC236}">
                <a16:creationId xmlns:a16="http://schemas.microsoft.com/office/drawing/2014/main" id="{69DB9291-3E92-4F11-9B4B-53B9C858CDFE}"/>
              </a:ext>
            </a:extLst>
          </p:cNvPr>
          <p:cNvGrpSpPr/>
          <p:nvPr/>
        </p:nvGrpSpPr>
        <p:grpSpPr>
          <a:xfrm>
            <a:off x="2230997" y="3176793"/>
            <a:ext cx="4682006" cy="637762"/>
            <a:chOff x="338637" y="4992808"/>
            <a:chExt cx="2642870" cy="360000"/>
          </a:xfrm>
        </p:grpSpPr>
        <p:sp>
          <p:nvSpPr>
            <p:cNvPr id="21" name="Rectangle: Rounded Corners 20">
              <a:extLst>
                <a:ext uri="{FF2B5EF4-FFF2-40B4-BE49-F238E27FC236}">
                  <a16:creationId xmlns:a16="http://schemas.microsoft.com/office/drawing/2014/main" id="{C73E2EB9-9595-4828-BCC5-9DF669AD8380}"/>
                </a:ext>
              </a:extLst>
            </p:cNvPr>
            <p:cNvSpPr/>
            <p:nvPr/>
          </p:nvSpPr>
          <p:spPr>
            <a:xfrm>
              <a:off x="338637"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5</a:t>
              </a:r>
            </a:p>
          </p:txBody>
        </p:sp>
        <p:sp>
          <p:nvSpPr>
            <p:cNvPr id="22" name="Rectangle: Rounded Corners 21">
              <a:extLst>
                <a:ext uri="{FF2B5EF4-FFF2-40B4-BE49-F238E27FC236}">
                  <a16:creationId xmlns:a16="http://schemas.microsoft.com/office/drawing/2014/main" id="{4B24B753-4925-4C4D-9BBF-EEBDD7C5BECF}"/>
                </a:ext>
              </a:extLst>
            </p:cNvPr>
            <p:cNvSpPr/>
            <p:nvPr/>
          </p:nvSpPr>
          <p:spPr>
            <a:xfrm>
              <a:off x="909355"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3</a:t>
              </a:r>
            </a:p>
          </p:txBody>
        </p:sp>
        <p:sp>
          <p:nvSpPr>
            <p:cNvPr id="23" name="Rectangle: Rounded Corners 22">
              <a:extLst>
                <a:ext uri="{FF2B5EF4-FFF2-40B4-BE49-F238E27FC236}">
                  <a16:creationId xmlns:a16="http://schemas.microsoft.com/office/drawing/2014/main" id="{7B6182A5-C96E-4DC2-8149-69A88A4DF63C}"/>
                </a:ext>
              </a:extLst>
            </p:cNvPr>
            <p:cNvSpPr/>
            <p:nvPr/>
          </p:nvSpPr>
          <p:spPr>
            <a:xfrm>
              <a:off x="1480073"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1</a:t>
              </a:r>
            </a:p>
          </p:txBody>
        </p:sp>
        <p:sp>
          <p:nvSpPr>
            <p:cNvPr id="24" name="Rectangle: Rounded Corners 23">
              <a:extLst>
                <a:ext uri="{FF2B5EF4-FFF2-40B4-BE49-F238E27FC236}">
                  <a16:creationId xmlns:a16="http://schemas.microsoft.com/office/drawing/2014/main" id="{7501EDC6-44A2-4CC7-9209-949652722BCB}"/>
                </a:ext>
              </a:extLst>
            </p:cNvPr>
            <p:cNvSpPr/>
            <p:nvPr/>
          </p:nvSpPr>
          <p:spPr>
            <a:xfrm>
              <a:off x="2050791"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6</a:t>
              </a:r>
            </a:p>
          </p:txBody>
        </p:sp>
        <p:sp>
          <p:nvSpPr>
            <p:cNvPr id="25" name="Rectangle: Rounded Corners 24">
              <a:extLst>
                <a:ext uri="{FF2B5EF4-FFF2-40B4-BE49-F238E27FC236}">
                  <a16:creationId xmlns:a16="http://schemas.microsoft.com/office/drawing/2014/main" id="{5147762B-067D-4A18-A229-49DDA7BCDA1D}"/>
                </a:ext>
              </a:extLst>
            </p:cNvPr>
            <p:cNvSpPr/>
            <p:nvPr/>
          </p:nvSpPr>
          <p:spPr>
            <a:xfrm>
              <a:off x="2621507" y="4992808"/>
              <a:ext cx="360000" cy="360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2</a:t>
              </a:r>
            </a:p>
          </p:txBody>
        </p:sp>
      </p:grpSp>
      <p:graphicFrame>
        <p:nvGraphicFramePr>
          <p:cNvPr id="13" name="Table 7">
            <a:extLst>
              <a:ext uri="{FF2B5EF4-FFF2-40B4-BE49-F238E27FC236}">
                <a16:creationId xmlns:a16="http://schemas.microsoft.com/office/drawing/2014/main" id="{6C0643C1-9E2A-49A9-9C24-98FDB4C64C44}"/>
              </a:ext>
            </a:extLst>
          </p:cNvPr>
          <p:cNvGraphicFramePr>
            <a:graphicFrameLocks noGrp="1"/>
          </p:cNvGraphicFramePr>
          <p:nvPr>
            <p:extLst>
              <p:ext uri="{D42A27DB-BD31-4B8C-83A1-F6EECF244321}">
                <p14:modId xmlns:p14="http://schemas.microsoft.com/office/powerpoint/2010/main" val="2013487462"/>
              </p:ext>
            </p:extLst>
          </p:nvPr>
        </p:nvGraphicFramePr>
        <p:xfrm>
          <a:off x="3544413" y="5100827"/>
          <a:ext cx="1991667" cy="839168"/>
        </p:xfrm>
        <a:graphic>
          <a:graphicData uri="http://schemas.openxmlformats.org/drawingml/2006/table">
            <a:tbl>
              <a:tblPr firstRow="1" bandRow="1">
                <a:tableStyleId>{5940675A-B579-460E-94D1-54222C63F5DA}</a:tableStyleId>
              </a:tblPr>
              <a:tblGrid>
                <a:gridCol w="368827">
                  <a:extLst>
                    <a:ext uri="{9D8B030D-6E8A-4147-A177-3AD203B41FA5}">
                      <a16:colId xmlns:a16="http://schemas.microsoft.com/office/drawing/2014/main" val="1596007562"/>
                    </a:ext>
                  </a:extLst>
                </a:gridCol>
                <a:gridCol w="49177">
                  <a:extLst>
                    <a:ext uri="{9D8B030D-6E8A-4147-A177-3AD203B41FA5}">
                      <a16:colId xmlns:a16="http://schemas.microsoft.com/office/drawing/2014/main" val="3104111639"/>
                    </a:ext>
                  </a:extLst>
                </a:gridCol>
                <a:gridCol w="344239">
                  <a:extLst>
                    <a:ext uri="{9D8B030D-6E8A-4147-A177-3AD203B41FA5}">
                      <a16:colId xmlns:a16="http://schemas.microsoft.com/office/drawing/2014/main" val="888127616"/>
                    </a:ext>
                  </a:extLst>
                </a:gridCol>
                <a:gridCol w="245885">
                  <a:extLst>
                    <a:ext uri="{9D8B030D-6E8A-4147-A177-3AD203B41FA5}">
                      <a16:colId xmlns:a16="http://schemas.microsoft.com/office/drawing/2014/main" val="2253699821"/>
                    </a:ext>
                  </a:extLst>
                </a:gridCol>
                <a:gridCol w="368827">
                  <a:extLst>
                    <a:ext uri="{9D8B030D-6E8A-4147-A177-3AD203B41FA5}">
                      <a16:colId xmlns:a16="http://schemas.microsoft.com/office/drawing/2014/main" val="2558974607"/>
                    </a:ext>
                  </a:extLst>
                </a:gridCol>
                <a:gridCol w="245885">
                  <a:extLst>
                    <a:ext uri="{9D8B030D-6E8A-4147-A177-3AD203B41FA5}">
                      <a16:colId xmlns:a16="http://schemas.microsoft.com/office/drawing/2014/main" val="3427629074"/>
                    </a:ext>
                  </a:extLst>
                </a:gridCol>
                <a:gridCol w="368827">
                  <a:extLst>
                    <a:ext uri="{9D8B030D-6E8A-4147-A177-3AD203B41FA5}">
                      <a16:colId xmlns:a16="http://schemas.microsoft.com/office/drawing/2014/main" val="3032190946"/>
                    </a:ext>
                  </a:extLst>
                </a:gridCol>
              </a:tblGrid>
              <a:tr h="405710">
                <a:tc rowSpan="4">
                  <a:txBody>
                    <a:bodyPr/>
                    <a:lstStyle/>
                    <a:p>
                      <a:pPr algn="r"/>
                      <a:r>
                        <a:rPr lang="en-GB" sz="2100" b="1" dirty="0">
                          <a:solidFill>
                            <a:srgbClr val="FF0000"/>
                          </a:solidFill>
                          <a:latin typeface="Century Gothic" panose="020B0502020202020204" pitchFamily="34" charset="0"/>
                        </a:rPr>
                        <a:t>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endParaRPr lang="en-GB" sz="2100" b="1" dirty="0">
                        <a:solidFill>
                          <a:srgbClr val="FF0000"/>
                        </a:solidFill>
                        <a:latin typeface="Century Gothic" panose="020B0502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100" b="1" dirty="0">
                          <a:solidFill>
                            <a:srgbClr val="FF0000"/>
                          </a:solidFill>
                          <a:latin typeface="Century Gothic" panose="020B0502020202020204" pitchFamily="34" charset="0"/>
                        </a:rPr>
                        <a:t>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r>
                        <a:rPr lang="en-GB" sz="2100" b="1" dirty="0">
                          <a:solidFill>
                            <a:srgbClr val="FF0000"/>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100" b="1" dirty="0">
                          <a:solidFill>
                            <a:srgbClr val="FF0000"/>
                          </a:solidFill>
                          <a:latin typeface="Century Gothic" panose="020B0502020202020204" pitchFamily="34" charset="0"/>
                        </a:rPr>
                        <a:t>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r>
                        <a:rPr lang="en-GB" sz="2100" b="1" dirty="0">
                          <a:solidFill>
                            <a:srgbClr val="FF0000"/>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100" b="1" dirty="0">
                          <a:solidFill>
                            <a:srgbClr val="FF0000"/>
                          </a:solidFill>
                          <a:latin typeface="Century Gothic" panose="020B0502020202020204" pitchFamily="34" charset="0"/>
                        </a:rPr>
                        <a:t>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5814999"/>
                  </a:ext>
                </a:extLst>
              </a:tr>
              <a:tr h="0">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solidFill>
                          <a:srgbClr val="FF0000"/>
                        </a:solidFill>
                      </a:endParaRPr>
                    </a:p>
                  </a:txBody>
                  <a:tcPr marL="0" marR="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00" dirty="0"/>
                    </a:p>
                  </a:txBody>
                  <a:tcPr marL="0" marR="0" marT="0" marB="0"/>
                </a:tc>
                <a:tc>
                  <a:txBody>
                    <a:bodyPr/>
                    <a:lstStyle/>
                    <a:p>
                      <a:endParaRPr lang="en-GB" sz="100" dirty="0">
                        <a:solidFill>
                          <a:srgbClr val="FF0000"/>
                        </a:solidFill>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00" dirty="0"/>
                    </a:p>
                  </a:txBody>
                  <a:tcPr marL="0" marR="0" marT="0" marB="0"/>
                </a:tc>
                <a:tc>
                  <a:txBody>
                    <a:bodyPr/>
                    <a:lstStyle/>
                    <a:p>
                      <a:endParaRPr lang="en-GB" sz="100" dirty="0">
                        <a:solidFill>
                          <a:srgbClr val="FF0000"/>
                        </a:solidFill>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6719462"/>
                  </a:ext>
                </a:extLst>
              </a:tr>
              <a:tr h="0">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solidFill>
                          <a:srgbClr val="FF0000"/>
                        </a:solidFill>
                      </a:endParaRPr>
                    </a:p>
                  </a:txBody>
                  <a:tcPr marL="0" marR="0" marT="0" marB="0" anchor="ctr">
                    <a:lnL w="12700" cap="flat" cmpd="sng" algn="ctr">
                      <a:noFill/>
                      <a:prstDash val="solid"/>
                      <a:round/>
                      <a:headEnd type="none" w="med" len="med"/>
                      <a:tailEnd type="none" w="med" len="med"/>
                    </a:lnL>
                    <a:lnR w="12700" cmpd="sng">
                      <a:noFill/>
                    </a:lnR>
                    <a:lnT w="127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00" dirty="0"/>
                    </a:p>
                  </a:txBody>
                  <a:tcPr marL="0" marR="0" marT="0" marB="0"/>
                </a:tc>
                <a:tc>
                  <a:txBody>
                    <a:bodyPr/>
                    <a:lstStyle/>
                    <a:p>
                      <a:endParaRPr lang="en-GB" sz="100" dirty="0">
                        <a:solidFill>
                          <a:srgbClr val="FF0000"/>
                        </a:solidFill>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00" dirty="0"/>
                    </a:p>
                  </a:txBody>
                  <a:tcPr marL="0" marR="0" marT="0" marB="0"/>
                </a:tc>
                <a:tc>
                  <a:txBody>
                    <a:bodyPr/>
                    <a:lstStyle/>
                    <a:p>
                      <a:endParaRPr lang="en-GB" sz="100" dirty="0">
                        <a:solidFill>
                          <a:srgbClr val="FF0000"/>
                        </a:solidFill>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936453"/>
                  </a:ext>
                </a:extLst>
              </a:tr>
              <a:tr h="382658">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100" b="1" dirty="0">
                          <a:solidFill>
                            <a:srgbClr val="FF0000"/>
                          </a:solidFill>
                          <a:latin typeface="Century Gothic" panose="020B0502020202020204" pitchFamily="34" charset="0"/>
                        </a:rPr>
                        <a:t>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r>
                        <a:rPr lang="en-GB" sz="2100" b="1" dirty="0">
                          <a:solidFill>
                            <a:srgbClr val="FF0000"/>
                          </a:solidFill>
                          <a:latin typeface="Century Gothic" panose="020B0502020202020204" pitchFamily="34" charset="0"/>
                        </a:rPr>
                        <a:t>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r>
                        <a:rPr lang="en-GB" sz="2100" b="1" dirty="0">
                          <a:solidFill>
                            <a:srgbClr val="FF0000"/>
                          </a:solidFill>
                          <a:latin typeface="Century Gothic" panose="020B0502020202020204" pitchFamily="34" charset="0"/>
                        </a:rPr>
                        <a:t>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0885155"/>
                  </a:ext>
                </a:extLst>
              </a:tr>
            </a:tbl>
          </a:graphicData>
        </a:graphic>
      </p:graphicFrame>
      <p:graphicFrame>
        <p:nvGraphicFramePr>
          <p:cNvPr id="14" name="Table 7">
            <a:extLst>
              <a:ext uri="{FF2B5EF4-FFF2-40B4-BE49-F238E27FC236}">
                <a16:creationId xmlns:a16="http://schemas.microsoft.com/office/drawing/2014/main" id="{16FDF6E9-FFE0-4D1C-ABD8-E1FFADA6B2E9}"/>
              </a:ext>
            </a:extLst>
          </p:cNvPr>
          <p:cNvGraphicFramePr>
            <a:graphicFrameLocks noGrp="1"/>
          </p:cNvGraphicFramePr>
          <p:nvPr>
            <p:extLst>
              <p:ext uri="{D42A27DB-BD31-4B8C-83A1-F6EECF244321}">
                <p14:modId xmlns:p14="http://schemas.microsoft.com/office/powerpoint/2010/main" val="3161565906"/>
              </p:ext>
            </p:extLst>
          </p:nvPr>
        </p:nvGraphicFramePr>
        <p:xfrm>
          <a:off x="3082247" y="1550087"/>
          <a:ext cx="2916000" cy="1219094"/>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596007562"/>
                    </a:ext>
                  </a:extLst>
                </a:gridCol>
                <a:gridCol w="72000">
                  <a:extLst>
                    <a:ext uri="{9D8B030D-6E8A-4147-A177-3AD203B41FA5}">
                      <a16:colId xmlns:a16="http://schemas.microsoft.com/office/drawing/2014/main" val="3104111639"/>
                    </a:ext>
                  </a:extLst>
                </a:gridCol>
                <a:gridCol w="504000">
                  <a:extLst>
                    <a:ext uri="{9D8B030D-6E8A-4147-A177-3AD203B41FA5}">
                      <a16:colId xmlns:a16="http://schemas.microsoft.com/office/drawing/2014/main" val="888127616"/>
                    </a:ext>
                  </a:extLst>
                </a:gridCol>
                <a:gridCol w="360000">
                  <a:extLst>
                    <a:ext uri="{9D8B030D-6E8A-4147-A177-3AD203B41FA5}">
                      <a16:colId xmlns:a16="http://schemas.microsoft.com/office/drawing/2014/main" val="2253699821"/>
                    </a:ext>
                  </a:extLst>
                </a:gridCol>
                <a:gridCol w="540000">
                  <a:extLst>
                    <a:ext uri="{9D8B030D-6E8A-4147-A177-3AD203B41FA5}">
                      <a16:colId xmlns:a16="http://schemas.microsoft.com/office/drawing/2014/main" val="2558974607"/>
                    </a:ext>
                  </a:extLst>
                </a:gridCol>
                <a:gridCol w="360000">
                  <a:extLst>
                    <a:ext uri="{9D8B030D-6E8A-4147-A177-3AD203B41FA5}">
                      <a16:colId xmlns:a16="http://schemas.microsoft.com/office/drawing/2014/main" val="3427629074"/>
                    </a:ext>
                  </a:extLst>
                </a:gridCol>
                <a:gridCol w="540000">
                  <a:extLst>
                    <a:ext uri="{9D8B030D-6E8A-4147-A177-3AD203B41FA5}">
                      <a16:colId xmlns:a16="http://schemas.microsoft.com/office/drawing/2014/main" val="3032190946"/>
                    </a:ext>
                  </a:extLst>
                </a:gridCol>
              </a:tblGrid>
              <a:tr h="540000">
                <a:tc rowSpan="4">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8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800" b="1" dirty="0">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8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5814999"/>
                  </a:ext>
                </a:extLst>
              </a:tr>
              <a:tr h="84888">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p>
                  </a:txBody>
                  <a:tcPr marL="0" marR="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6719462"/>
                  </a:ext>
                </a:extLst>
              </a:tr>
              <a:tr h="84888">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0" dirty="0"/>
                    </a:p>
                  </a:txBody>
                  <a:tcPr marL="0" marR="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 dirty="0"/>
                    </a:p>
                  </a:txBody>
                  <a:tcPr marL="0" marR="0" marT="0" marB="0"/>
                </a:tc>
                <a:tc>
                  <a:txBody>
                    <a:bodyPr/>
                    <a:lstStyle/>
                    <a:p>
                      <a:endParaRPr lang="en-GB" sz="100" dirty="0"/>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9936453"/>
                  </a:ext>
                </a:extLst>
              </a:tr>
              <a:tr h="509318">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latin typeface="Century Gothic" panose="020B0502020202020204" pitchFamily="34" charset="0"/>
                      </a:endParaRPr>
                    </a:p>
                  </a:txBody>
                  <a:tcPr marL="0" marR="0" marT="0" marB="0"/>
                </a:tc>
                <a:tc>
                  <a:txBody>
                    <a:bodyPr/>
                    <a:lstStyle/>
                    <a:p>
                      <a:pPr algn="ctr"/>
                      <a:endParaRPr lang="en-GB" sz="28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885155"/>
                  </a:ext>
                </a:extLst>
              </a:tr>
            </a:tbl>
          </a:graphicData>
        </a:graphic>
      </p:graphicFrame>
    </p:spTree>
    <p:extLst>
      <p:ext uri="{BB962C8B-B14F-4D97-AF65-F5344CB8AC3E}">
        <p14:creationId xmlns:p14="http://schemas.microsoft.com/office/powerpoint/2010/main" val="3452823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5 – Spring Block 2 – Fractions</a:t>
            </a: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Step 7: Add and Subtract Fractions</a:t>
            </a: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a:p>
            <a:pPr lvl="0" algn="ct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3235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Convert these improper fractions to mixed numbers. </a:t>
            </a:r>
          </a:p>
          <a:p>
            <a:pPr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2" name="Table 2">
            <a:extLst>
              <a:ext uri="{FF2B5EF4-FFF2-40B4-BE49-F238E27FC236}">
                <a16:creationId xmlns:a16="http://schemas.microsoft.com/office/drawing/2014/main" id="{8F7A3437-CDF0-40D8-9CFC-4ADB2BF97CBC}"/>
              </a:ext>
            </a:extLst>
          </p:cNvPr>
          <p:cNvGraphicFramePr>
            <a:graphicFrameLocks noGrp="1"/>
          </p:cNvGraphicFramePr>
          <p:nvPr>
            <p:extLst>
              <p:ext uri="{D42A27DB-BD31-4B8C-83A1-F6EECF244321}">
                <p14:modId xmlns:p14="http://schemas.microsoft.com/office/powerpoint/2010/main" val="3339749614"/>
              </p:ext>
            </p:extLst>
          </p:nvPr>
        </p:nvGraphicFramePr>
        <p:xfrm>
          <a:off x="2842400" y="1766677"/>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A.</a:t>
                      </a:r>
                    </a:p>
                  </a:txBody>
                  <a:tcPr marL="100584" marR="100584"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13</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100584" marR="100584" marT="50292" marB="5029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endParaRPr lang="en-GB" sz="24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endParaRPr lang="en-GB" sz="1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2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22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graphicFrame>
        <p:nvGraphicFramePr>
          <p:cNvPr id="20" name="Table 2">
            <a:extLst>
              <a:ext uri="{FF2B5EF4-FFF2-40B4-BE49-F238E27FC236}">
                <a16:creationId xmlns:a16="http://schemas.microsoft.com/office/drawing/2014/main" id="{35E4AE79-7B37-48DF-B9D1-F9920E0F6316}"/>
              </a:ext>
            </a:extLst>
          </p:cNvPr>
          <p:cNvGraphicFramePr>
            <a:graphicFrameLocks noGrp="1"/>
          </p:cNvGraphicFramePr>
          <p:nvPr>
            <p:extLst>
              <p:ext uri="{D42A27DB-BD31-4B8C-83A1-F6EECF244321}">
                <p14:modId xmlns:p14="http://schemas.microsoft.com/office/powerpoint/2010/main" val="1825551792"/>
              </p:ext>
            </p:extLst>
          </p:nvPr>
        </p:nvGraphicFramePr>
        <p:xfrm>
          <a:off x="2842400" y="3139468"/>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B.</a:t>
                      </a:r>
                    </a:p>
                  </a:txBody>
                  <a:tcPr marL="100584" marR="100584"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14</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100584" marR="100584" marT="50292" marB="5029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endParaRPr lang="en-GB" sz="24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endParaRPr lang="en-GB" sz="1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2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22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graphicFrame>
        <p:nvGraphicFramePr>
          <p:cNvPr id="21" name="Table 2">
            <a:extLst>
              <a:ext uri="{FF2B5EF4-FFF2-40B4-BE49-F238E27FC236}">
                <a16:creationId xmlns:a16="http://schemas.microsoft.com/office/drawing/2014/main" id="{E0527753-3243-4091-9727-FC78D420AED5}"/>
              </a:ext>
            </a:extLst>
          </p:cNvPr>
          <p:cNvGraphicFramePr>
            <a:graphicFrameLocks noGrp="1"/>
          </p:cNvGraphicFramePr>
          <p:nvPr>
            <p:extLst>
              <p:ext uri="{D42A27DB-BD31-4B8C-83A1-F6EECF244321}">
                <p14:modId xmlns:p14="http://schemas.microsoft.com/office/powerpoint/2010/main" val="2157653234"/>
              </p:ext>
            </p:extLst>
          </p:nvPr>
        </p:nvGraphicFramePr>
        <p:xfrm>
          <a:off x="2842400" y="4512259"/>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C.</a:t>
                      </a:r>
                    </a:p>
                  </a:txBody>
                  <a:tcPr marL="100584" marR="100584"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10</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100584" marR="100584" marT="50292" marB="5029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endParaRPr lang="en-GB" sz="24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endParaRPr lang="en-GB" sz="100" b="1" dirty="0">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200" b="1" dirty="0">
                        <a:latin typeface="Century Gothic" panose="020B0502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2200" b="1" dirty="0">
                        <a:latin typeface="Century Gothic" panose="020B0502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spTree>
    <p:extLst>
      <p:ext uri="{BB962C8B-B14F-4D97-AF65-F5344CB8AC3E}">
        <p14:creationId xmlns:p14="http://schemas.microsoft.com/office/powerpoint/2010/main" val="2200967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Convert these improper fractions to mixed numbers. </a:t>
            </a:r>
          </a:p>
          <a:p>
            <a:pPr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2" name="Table 2">
            <a:extLst>
              <a:ext uri="{FF2B5EF4-FFF2-40B4-BE49-F238E27FC236}">
                <a16:creationId xmlns:a16="http://schemas.microsoft.com/office/drawing/2014/main" id="{8F7A3437-CDF0-40D8-9CFC-4ADB2BF97CBC}"/>
              </a:ext>
            </a:extLst>
          </p:cNvPr>
          <p:cNvGraphicFramePr>
            <a:graphicFrameLocks noGrp="1"/>
          </p:cNvGraphicFramePr>
          <p:nvPr>
            <p:extLst>
              <p:ext uri="{D42A27DB-BD31-4B8C-83A1-F6EECF244321}">
                <p14:modId xmlns:p14="http://schemas.microsoft.com/office/powerpoint/2010/main" val="4207968685"/>
              </p:ext>
            </p:extLst>
          </p:nvPr>
        </p:nvGraphicFramePr>
        <p:xfrm>
          <a:off x="2842400" y="1766677"/>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A.</a:t>
                      </a:r>
                    </a:p>
                  </a:txBody>
                  <a:tcPr marL="100584" marR="100584"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13</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100584" marR="100584" marT="50292" marB="50292" anchor="ctr">
                    <a:lnL w="12700" cmpd="sng">
                      <a:noFill/>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2400" b="1" dirty="0">
                          <a:solidFill>
                            <a:srgbClr val="FF0000"/>
                          </a:solidFill>
                          <a:latin typeface="Century Gothic" panose="020B0502020202020204" pitchFamily="34" charset="0"/>
                        </a:rPr>
                        <a:t>1</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tc rowSpan="4">
                  <a:txBody>
                    <a:bodyPr/>
                    <a:lstStyle/>
                    <a:p>
                      <a:pPr algn="ctr"/>
                      <a:endParaRPr lang="en-GB" sz="100" b="1" dirty="0">
                        <a:solidFill>
                          <a:srgbClr val="FF0000"/>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200" b="1" dirty="0">
                          <a:solidFill>
                            <a:srgbClr val="FF0000"/>
                          </a:solidFill>
                          <a:latin typeface="Century Gothic" panose="020B0502020202020204" pitchFamily="34" charset="0"/>
                        </a:rPr>
                        <a:t>6</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r>
                        <a:rPr lang="en-GB" sz="2200" b="1" dirty="0">
                          <a:solidFill>
                            <a:srgbClr val="FF0000"/>
                          </a:solidFill>
                          <a:latin typeface="Century Gothic" panose="020B0502020202020204" pitchFamily="34" charset="0"/>
                        </a:rPr>
                        <a:t>7</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graphicFrame>
        <p:nvGraphicFramePr>
          <p:cNvPr id="20" name="Table 2">
            <a:extLst>
              <a:ext uri="{FF2B5EF4-FFF2-40B4-BE49-F238E27FC236}">
                <a16:creationId xmlns:a16="http://schemas.microsoft.com/office/drawing/2014/main" id="{35E4AE79-7B37-48DF-B9D1-F9920E0F6316}"/>
              </a:ext>
            </a:extLst>
          </p:cNvPr>
          <p:cNvGraphicFramePr>
            <a:graphicFrameLocks noGrp="1"/>
          </p:cNvGraphicFramePr>
          <p:nvPr>
            <p:extLst>
              <p:ext uri="{D42A27DB-BD31-4B8C-83A1-F6EECF244321}">
                <p14:modId xmlns:p14="http://schemas.microsoft.com/office/powerpoint/2010/main" val="905001982"/>
              </p:ext>
            </p:extLst>
          </p:nvPr>
        </p:nvGraphicFramePr>
        <p:xfrm>
          <a:off x="2842400" y="3139468"/>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B.</a:t>
                      </a:r>
                    </a:p>
                  </a:txBody>
                  <a:tcPr marL="100584" marR="100584" marT="50292" marB="5029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14</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100584" marR="100584" marT="50292" marB="50292" anchor="ctr">
                    <a:lnL w="12700" cmpd="sng">
                      <a:noFill/>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2400" b="1" dirty="0">
                          <a:solidFill>
                            <a:srgbClr val="FF0000"/>
                          </a:solidFill>
                          <a:latin typeface="Century Gothic" panose="020B0502020202020204" pitchFamily="34" charset="0"/>
                        </a:rPr>
                        <a:t>2</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tc rowSpan="4">
                  <a:txBody>
                    <a:bodyPr/>
                    <a:lstStyle/>
                    <a:p>
                      <a:pPr algn="ctr"/>
                      <a:endParaRPr lang="en-GB" sz="100" b="1" dirty="0">
                        <a:solidFill>
                          <a:srgbClr val="FF0000"/>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200" b="1" dirty="0">
                          <a:solidFill>
                            <a:srgbClr val="FF0000"/>
                          </a:solidFill>
                          <a:latin typeface="Century Gothic" panose="020B0502020202020204" pitchFamily="34" charset="0"/>
                        </a:rPr>
                        <a:t>4</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5</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r>
                        <a:rPr lang="en-GB" sz="2200" b="1" dirty="0">
                          <a:solidFill>
                            <a:srgbClr val="FF0000"/>
                          </a:solidFill>
                          <a:latin typeface="Century Gothic" panose="020B0502020202020204" pitchFamily="34" charset="0"/>
                        </a:rPr>
                        <a:t>5</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graphicFrame>
        <p:nvGraphicFramePr>
          <p:cNvPr id="21" name="Table 2">
            <a:extLst>
              <a:ext uri="{FF2B5EF4-FFF2-40B4-BE49-F238E27FC236}">
                <a16:creationId xmlns:a16="http://schemas.microsoft.com/office/drawing/2014/main" id="{E0527753-3243-4091-9727-FC78D420AED5}"/>
              </a:ext>
            </a:extLst>
          </p:cNvPr>
          <p:cNvGraphicFramePr>
            <a:graphicFrameLocks noGrp="1"/>
          </p:cNvGraphicFramePr>
          <p:nvPr>
            <p:extLst>
              <p:ext uri="{D42A27DB-BD31-4B8C-83A1-F6EECF244321}">
                <p14:modId xmlns:p14="http://schemas.microsoft.com/office/powerpoint/2010/main" val="2491966493"/>
              </p:ext>
            </p:extLst>
          </p:nvPr>
        </p:nvGraphicFramePr>
        <p:xfrm>
          <a:off x="2842400" y="4512259"/>
          <a:ext cx="3459200" cy="958320"/>
        </p:xfrm>
        <a:graphic>
          <a:graphicData uri="http://schemas.openxmlformats.org/drawingml/2006/table">
            <a:tbl>
              <a:tblPr firstRow="1" bandRow="1">
                <a:tableStyleId>{5940675A-B579-460E-94D1-54222C63F5DA}</a:tableStyleId>
              </a:tblPr>
              <a:tblGrid>
                <a:gridCol w="1117600">
                  <a:extLst>
                    <a:ext uri="{9D8B030D-6E8A-4147-A177-3AD203B41FA5}">
                      <a16:colId xmlns:a16="http://schemas.microsoft.com/office/drawing/2014/main" val="3008665794"/>
                    </a:ext>
                  </a:extLst>
                </a:gridCol>
                <a:gridCol w="396000">
                  <a:extLst>
                    <a:ext uri="{9D8B030D-6E8A-4147-A177-3AD203B41FA5}">
                      <a16:colId xmlns:a16="http://schemas.microsoft.com/office/drawing/2014/main" val="2030499232"/>
                    </a:ext>
                  </a:extLst>
                </a:gridCol>
                <a:gridCol w="1117600">
                  <a:extLst>
                    <a:ext uri="{9D8B030D-6E8A-4147-A177-3AD203B41FA5}">
                      <a16:colId xmlns:a16="http://schemas.microsoft.com/office/drawing/2014/main" val="3084282940"/>
                    </a:ext>
                  </a:extLst>
                </a:gridCol>
                <a:gridCol w="396000">
                  <a:extLst>
                    <a:ext uri="{9D8B030D-6E8A-4147-A177-3AD203B41FA5}">
                      <a16:colId xmlns:a16="http://schemas.microsoft.com/office/drawing/2014/main" val="842043545"/>
                    </a:ext>
                  </a:extLst>
                </a:gridCol>
                <a:gridCol w="36000">
                  <a:extLst>
                    <a:ext uri="{9D8B030D-6E8A-4147-A177-3AD203B41FA5}">
                      <a16:colId xmlns:a16="http://schemas.microsoft.com/office/drawing/2014/main" val="2861519925"/>
                    </a:ext>
                  </a:extLst>
                </a:gridCol>
                <a:gridCol w="396000">
                  <a:extLst>
                    <a:ext uri="{9D8B030D-6E8A-4147-A177-3AD203B41FA5}">
                      <a16:colId xmlns:a16="http://schemas.microsoft.com/office/drawing/2014/main" val="2931566553"/>
                    </a:ext>
                  </a:extLst>
                </a:gridCol>
              </a:tblGrid>
              <a:tr h="435600">
                <a:tc rowSpan="4">
                  <a:txBody>
                    <a:bodyPr/>
                    <a:lstStyle/>
                    <a:p>
                      <a:pPr algn="ctr"/>
                      <a:r>
                        <a:rPr lang="en-GB" sz="2400" b="1" dirty="0">
                          <a:latin typeface="Century Gothic" panose="020B0502020202020204" pitchFamily="34" charset="0"/>
                        </a:rPr>
                        <a:t>C.</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200" b="1" dirty="0">
                          <a:latin typeface="Century Gothic" panose="020B0502020202020204" pitchFamily="34" charset="0"/>
                        </a:rPr>
                        <a:t>10</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a:r>
                        <a:rPr lang="en-GB" sz="2400" b="1" dirty="0">
                          <a:latin typeface="Century Gothic" panose="020B0502020202020204" pitchFamily="34" charset="0"/>
                        </a:rPr>
                        <a:t>=</a:t>
                      </a:r>
                    </a:p>
                  </a:txBody>
                  <a:tcPr marL="0" marR="0" marT="0" marB="0" anchor="ctr">
                    <a:lnL w="12700" cmpd="sng">
                      <a:noFill/>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2400" b="1" dirty="0">
                          <a:solidFill>
                            <a:srgbClr val="FF0000"/>
                          </a:solidFill>
                          <a:latin typeface="Century Gothic" panose="020B0502020202020204" pitchFamily="34" charset="0"/>
                        </a:rPr>
                        <a:t>1</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tc rowSpan="4">
                  <a:txBody>
                    <a:bodyPr/>
                    <a:lstStyle/>
                    <a:p>
                      <a:pPr algn="ctr"/>
                      <a:endParaRPr lang="en-GB" sz="100" b="1" dirty="0">
                        <a:solidFill>
                          <a:srgbClr val="FF0000"/>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200" b="1" dirty="0">
                          <a:solidFill>
                            <a:srgbClr val="FF0000"/>
                          </a:solidFill>
                          <a:latin typeface="Century Gothic" panose="020B0502020202020204" pitchFamily="34" charset="0"/>
                        </a:rPr>
                        <a:t>4</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3922649675"/>
                  </a:ext>
                </a:extLst>
              </a:tr>
              <a:tr h="43560">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5425568"/>
                  </a:ext>
                </a:extLst>
              </a:tr>
              <a:tr h="43560">
                <a:tc vMerge="1">
                  <a:txBody>
                    <a:bodyPr/>
                    <a:lstStyle/>
                    <a:p>
                      <a:endParaRPr lang="en-GB" dirty="0"/>
                    </a:p>
                  </a:txBody>
                  <a:tcPr/>
                </a:tc>
                <a:tc rowSpan="2">
                  <a:txBody>
                    <a:bodyPr/>
                    <a:lstStyle/>
                    <a:p>
                      <a:pPr algn="ctr"/>
                      <a:r>
                        <a:rPr lang="en-GB" sz="2200" b="1" dirty="0">
                          <a:latin typeface="Century Gothic" panose="020B0502020202020204" pitchFamily="34" charset="0"/>
                        </a:rPr>
                        <a:t>6</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1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endParaRPr lang="en-GB" sz="100" b="1" dirty="0">
                        <a:solidFill>
                          <a:srgbClr val="FF0000"/>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711453"/>
                  </a:ext>
                </a:extLst>
              </a:tr>
              <a:tr h="435600">
                <a:tc vMerge="1">
                  <a:txBody>
                    <a:bodyPr/>
                    <a:lstStyle/>
                    <a:p>
                      <a:endParaRPr lang="en-GB" dirty="0"/>
                    </a:p>
                  </a:txBody>
                  <a:tcPr/>
                </a:tc>
                <a:tc vMerge="1">
                  <a:txBody>
                    <a:bodyPr/>
                    <a:lstStyle/>
                    <a:p>
                      <a:pPr algn="ctr"/>
                      <a:endParaRPr lang="en-GB" sz="1800" b="1" dirty="0">
                        <a:latin typeface="Century Gothic" panose="020B0502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GB" dirty="0"/>
                    </a:p>
                  </a:txBody>
                  <a:tcPr/>
                </a:tc>
                <a:tc vMerge="1">
                  <a:txBody>
                    <a:bodyPr/>
                    <a:lstStyle/>
                    <a:p>
                      <a:pPr algn="ctr"/>
                      <a:endParaRPr lang="en-GB" sz="2000" b="1" dirty="0">
                        <a:latin typeface="Century Gothic" panose="020B0502020202020204" pitchFamily="34" charset="0"/>
                      </a:endParaRPr>
                    </a:p>
                  </a:txBody>
                  <a:tcPr marL="0" marR="0" marT="0" marB="0"/>
                </a:tc>
                <a:tc vMerge="1">
                  <a:txBody>
                    <a:bodyPr/>
                    <a:lstStyle/>
                    <a:p>
                      <a:endParaRPr lang="en-GB"/>
                    </a:p>
                  </a:txBody>
                  <a:tcPr/>
                </a:tc>
                <a:tc>
                  <a:txBody>
                    <a:bodyPr/>
                    <a:lstStyle/>
                    <a:p>
                      <a:pPr algn="ctr"/>
                      <a:r>
                        <a:rPr lang="en-GB" sz="2200" b="1" dirty="0">
                          <a:solidFill>
                            <a:srgbClr val="FF0000"/>
                          </a:solidFill>
                          <a:latin typeface="Century Gothic" panose="020B0502020202020204" pitchFamily="34" charset="0"/>
                        </a:rPr>
                        <a:t>6</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711883589"/>
                  </a:ext>
                </a:extLst>
              </a:tr>
            </a:tbl>
          </a:graphicData>
        </a:graphic>
      </p:graphicFrame>
    </p:spTree>
    <p:extLst>
      <p:ext uri="{BB962C8B-B14F-4D97-AF65-F5344CB8AC3E}">
        <p14:creationId xmlns:p14="http://schemas.microsoft.com/office/powerpoint/2010/main" val="355168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image to the correct answer.</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3" name="Table 3">
            <a:extLst>
              <a:ext uri="{FF2B5EF4-FFF2-40B4-BE49-F238E27FC236}">
                <a16:creationId xmlns:a16="http://schemas.microsoft.com/office/drawing/2014/main" id="{215921BD-D670-48DF-A17A-1633D56E5EAF}"/>
              </a:ext>
            </a:extLst>
          </p:cNvPr>
          <p:cNvGraphicFramePr>
            <a:graphicFrameLocks noGrp="1"/>
          </p:cNvGraphicFramePr>
          <p:nvPr>
            <p:extLst>
              <p:ext uri="{D42A27DB-BD31-4B8C-83A1-F6EECF244321}">
                <p14:modId xmlns:p14="http://schemas.microsoft.com/office/powerpoint/2010/main" val="1173590486"/>
              </p:ext>
            </p:extLst>
          </p:nvPr>
        </p:nvGraphicFramePr>
        <p:xfrm>
          <a:off x="1202108" y="1712603"/>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552087552"/>
                    </a:ext>
                  </a:extLst>
                </a:gridCol>
                <a:gridCol w="957943">
                  <a:extLst>
                    <a:ext uri="{9D8B030D-6E8A-4147-A177-3AD203B41FA5}">
                      <a16:colId xmlns:a16="http://schemas.microsoft.com/office/drawing/2014/main" val="1938145818"/>
                    </a:ext>
                  </a:extLst>
                </a:gridCol>
                <a:gridCol w="957942">
                  <a:extLst>
                    <a:ext uri="{9D8B030D-6E8A-4147-A177-3AD203B41FA5}">
                      <a16:colId xmlns:a16="http://schemas.microsoft.com/office/drawing/2014/main" val="3519069719"/>
                    </a:ext>
                  </a:extLst>
                </a:gridCol>
                <a:gridCol w="957943">
                  <a:extLst>
                    <a:ext uri="{9D8B030D-6E8A-4147-A177-3AD203B41FA5}">
                      <a16:colId xmlns:a16="http://schemas.microsoft.com/office/drawing/2014/main" val="3812739209"/>
                    </a:ext>
                  </a:extLst>
                </a:gridCol>
                <a:gridCol w="957943">
                  <a:extLst>
                    <a:ext uri="{9D8B030D-6E8A-4147-A177-3AD203B41FA5}">
                      <a16:colId xmlns:a16="http://schemas.microsoft.com/office/drawing/2014/main" val="1257317216"/>
                    </a:ext>
                  </a:extLst>
                </a:gridCol>
                <a:gridCol w="957943">
                  <a:extLst>
                    <a:ext uri="{9D8B030D-6E8A-4147-A177-3AD203B41FA5}">
                      <a16:colId xmlns:a16="http://schemas.microsoft.com/office/drawing/2014/main" val="2217885590"/>
                    </a:ext>
                  </a:extLst>
                </a:gridCol>
              </a:tblGrid>
              <a:tr h="542947">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chemeClr val="accent5">
                        <a:lumMod val="50000"/>
                      </a:schemeClr>
                    </a:solidFill>
                  </a:tcPr>
                </a:tc>
                <a:tc>
                  <a:txBody>
                    <a:bodyPr/>
                    <a:lstStyle/>
                    <a:p>
                      <a:endParaRPr lang="en-GB" sz="2600" dirty="0"/>
                    </a:p>
                  </a:txBody>
                  <a:tcPr marL="100584" marR="100584" marT="66938" marB="66938">
                    <a:solidFill>
                      <a:schemeClr val="accent5">
                        <a:lumMod val="50000"/>
                      </a:schemeClr>
                    </a:solidFill>
                  </a:tcPr>
                </a:tc>
                <a:extLst>
                  <a:ext uri="{0D108BD9-81ED-4DB2-BD59-A6C34878D82A}">
                    <a16:rowId xmlns:a16="http://schemas.microsoft.com/office/drawing/2014/main" val="2739213171"/>
                  </a:ext>
                </a:extLst>
              </a:tr>
            </a:tbl>
          </a:graphicData>
        </a:graphic>
      </p:graphicFrame>
      <p:graphicFrame>
        <p:nvGraphicFramePr>
          <p:cNvPr id="13" name="Table 3">
            <a:extLst>
              <a:ext uri="{FF2B5EF4-FFF2-40B4-BE49-F238E27FC236}">
                <a16:creationId xmlns:a16="http://schemas.microsoft.com/office/drawing/2014/main" id="{F93C8E78-5B2F-45A0-80E3-FF5917AB89D6}"/>
              </a:ext>
            </a:extLst>
          </p:cNvPr>
          <p:cNvGraphicFramePr>
            <a:graphicFrameLocks noGrp="1"/>
          </p:cNvGraphicFramePr>
          <p:nvPr>
            <p:extLst>
              <p:ext uri="{D42A27DB-BD31-4B8C-83A1-F6EECF244321}">
                <p14:modId xmlns:p14="http://schemas.microsoft.com/office/powerpoint/2010/main" val="1774841079"/>
              </p:ext>
            </p:extLst>
          </p:nvPr>
        </p:nvGraphicFramePr>
        <p:xfrm>
          <a:off x="1202108" y="2386299"/>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3225454593"/>
                    </a:ext>
                  </a:extLst>
                </a:gridCol>
                <a:gridCol w="957943">
                  <a:extLst>
                    <a:ext uri="{9D8B030D-6E8A-4147-A177-3AD203B41FA5}">
                      <a16:colId xmlns:a16="http://schemas.microsoft.com/office/drawing/2014/main" val="3583670556"/>
                    </a:ext>
                  </a:extLst>
                </a:gridCol>
                <a:gridCol w="957942">
                  <a:extLst>
                    <a:ext uri="{9D8B030D-6E8A-4147-A177-3AD203B41FA5}">
                      <a16:colId xmlns:a16="http://schemas.microsoft.com/office/drawing/2014/main" val="90636060"/>
                    </a:ext>
                  </a:extLst>
                </a:gridCol>
                <a:gridCol w="957943">
                  <a:extLst>
                    <a:ext uri="{9D8B030D-6E8A-4147-A177-3AD203B41FA5}">
                      <a16:colId xmlns:a16="http://schemas.microsoft.com/office/drawing/2014/main" val="3960675329"/>
                    </a:ext>
                  </a:extLst>
                </a:gridCol>
                <a:gridCol w="957943">
                  <a:extLst>
                    <a:ext uri="{9D8B030D-6E8A-4147-A177-3AD203B41FA5}">
                      <a16:colId xmlns:a16="http://schemas.microsoft.com/office/drawing/2014/main" val="2664658469"/>
                    </a:ext>
                  </a:extLst>
                </a:gridCol>
                <a:gridCol w="957943">
                  <a:extLst>
                    <a:ext uri="{9D8B030D-6E8A-4147-A177-3AD203B41FA5}">
                      <a16:colId xmlns:a16="http://schemas.microsoft.com/office/drawing/2014/main" val="2344625645"/>
                    </a:ext>
                  </a:extLst>
                </a:gridCol>
              </a:tblGrid>
              <a:tr h="542947">
                <a:tc>
                  <a:txBody>
                    <a:bodyPr/>
                    <a:lstStyle/>
                    <a:p>
                      <a:endParaRPr lang="en-GB" sz="2600" dirty="0"/>
                    </a:p>
                  </a:txBody>
                  <a:tcPr marL="100584" marR="100584" marT="66938" marB="66938">
                    <a:solidFill>
                      <a:schemeClr val="accent5">
                        <a:lumMod val="50000"/>
                      </a:schemeClr>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
        <p:nvSpPr>
          <p:cNvPr id="5" name="Rectangle: Rounded Corners 4">
            <a:extLst>
              <a:ext uri="{FF2B5EF4-FFF2-40B4-BE49-F238E27FC236}">
                <a16:creationId xmlns:a16="http://schemas.microsoft.com/office/drawing/2014/main" id="{A8F91327-90FB-46AA-9FDE-4B74C24B5067}"/>
              </a:ext>
            </a:extLst>
          </p:cNvPr>
          <p:cNvSpPr/>
          <p:nvPr/>
        </p:nvSpPr>
        <p:spPr>
          <a:xfrm>
            <a:off x="2203078" y="3888474"/>
            <a:ext cx="1472650" cy="914400"/>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36B5BCFA-E749-447D-9A0A-D0FE683C5918}"/>
              </a:ext>
            </a:extLst>
          </p:cNvPr>
          <p:cNvSpPr/>
          <p:nvPr/>
        </p:nvSpPr>
        <p:spPr>
          <a:xfrm>
            <a:off x="3835675" y="3888045"/>
            <a:ext cx="1472650" cy="914400"/>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A23F2DCD-8286-4052-B714-5174DA73712B}"/>
              </a:ext>
            </a:extLst>
          </p:cNvPr>
          <p:cNvSpPr/>
          <p:nvPr/>
        </p:nvSpPr>
        <p:spPr>
          <a:xfrm>
            <a:off x="5468272" y="3888045"/>
            <a:ext cx="1472650" cy="914400"/>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able 20">
            <a:extLst>
              <a:ext uri="{FF2B5EF4-FFF2-40B4-BE49-F238E27FC236}">
                <a16:creationId xmlns:a16="http://schemas.microsoft.com/office/drawing/2014/main" id="{8D884A64-B9B8-44CF-8728-6C19DDB31DDF}"/>
              </a:ext>
            </a:extLst>
          </p:cNvPr>
          <p:cNvGraphicFramePr>
            <a:graphicFrameLocks noGrp="1"/>
          </p:cNvGraphicFramePr>
          <p:nvPr>
            <p:extLst>
              <p:ext uri="{D42A27DB-BD31-4B8C-83A1-F6EECF244321}">
                <p14:modId xmlns:p14="http://schemas.microsoft.com/office/powerpoint/2010/main" val="2587521431"/>
              </p:ext>
            </p:extLst>
          </p:nvPr>
        </p:nvGraphicFramePr>
        <p:xfrm>
          <a:off x="2417403" y="3903879"/>
          <a:ext cx="1044000"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288000">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latin typeface="Century Gothic" panose="020B0502020202020204" pitchFamily="34" charset="0"/>
                        </a:rPr>
                        <a:t>A.</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latin typeface="Century Gothic" panose="020B0502020202020204" pitchFamily="34" charset="0"/>
                        </a:rPr>
                        <a:t>1</a:t>
                      </a:r>
                      <a:endParaRPr lang="en-GB" sz="20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graphicFrame>
        <p:nvGraphicFramePr>
          <p:cNvPr id="22" name="Table 21">
            <a:extLst>
              <a:ext uri="{FF2B5EF4-FFF2-40B4-BE49-F238E27FC236}">
                <a16:creationId xmlns:a16="http://schemas.microsoft.com/office/drawing/2014/main" id="{9115D0CB-17AA-4D64-AE80-3293F0536B7A}"/>
              </a:ext>
            </a:extLst>
          </p:cNvPr>
          <p:cNvGraphicFramePr>
            <a:graphicFrameLocks noGrp="1"/>
          </p:cNvGraphicFramePr>
          <p:nvPr>
            <p:extLst>
              <p:ext uri="{D42A27DB-BD31-4B8C-83A1-F6EECF244321}">
                <p14:modId xmlns:p14="http://schemas.microsoft.com/office/powerpoint/2010/main" val="2765080536"/>
              </p:ext>
            </p:extLst>
          </p:nvPr>
        </p:nvGraphicFramePr>
        <p:xfrm>
          <a:off x="4050000" y="3903879"/>
          <a:ext cx="1044000"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288000">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latin typeface="Century Gothic" panose="020B0502020202020204" pitchFamily="34" charset="0"/>
                        </a:rPr>
                        <a:t>B.</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latin typeface="Century Gothic" panose="020B0502020202020204" pitchFamily="34" charset="0"/>
                        </a:rPr>
                        <a:t>1</a:t>
                      </a:r>
                      <a:endParaRPr lang="en-GB" sz="20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3</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latin typeface="Century Gothic" panose="020B0502020202020204" pitchFamily="34" charset="0"/>
                        </a:rPr>
                        <a:t>7</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graphicFrame>
        <p:nvGraphicFramePr>
          <p:cNvPr id="23" name="Table 22">
            <a:extLst>
              <a:ext uri="{FF2B5EF4-FFF2-40B4-BE49-F238E27FC236}">
                <a16:creationId xmlns:a16="http://schemas.microsoft.com/office/drawing/2014/main" id="{0A1FAC19-5D78-44D5-AF0D-01449AFF5C90}"/>
              </a:ext>
            </a:extLst>
          </p:cNvPr>
          <p:cNvGraphicFramePr>
            <a:graphicFrameLocks noGrp="1"/>
          </p:cNvGraphicFramePr>
          <p:nvPr>
            <p:extLst>
              <p:ext uri="{D42A27DB-BD31-4B8C-83A1-F6EECF244321}">
                <p14:modId xmlns:p14="http://schemas.microsoft.com/office/powerpoint/2010/main" val="1395045077"/>
              </p:ext>
            </p:extLst>
          </p:nvPr>
        </p:nvGraphicFramePr>
        <p:xfrm>
          <a:off x="5682597" y="3903879"/>
          <a:ext cx="881984"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125984">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latin typeface="Century Gothic" panose="020B0502020202020204" pitchFamily="34" charset="0"/>
                        </a:rPr>
                        <a:t>C.</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endParaRPr lang="en-GB" sz="20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latin typeface="Century Gothic" panose="020B0502020202020204" pitchFamily="34" charset="0"/>
                        </a:rPr>
                        <a:t>8</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latin typeface="Century Gothic" panose="020B0502020202020204" pitchFamily="34" charset="0"/>
                        </a:rPr>
                        <a:t>14</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spTree>
    <p:extLst>
      <p:ext uri="{BB962C8B-B14F-4D97-AF65-F5344CB8AC3E}">
        <p14:creationId xmlns:p14="http://schemas.microsoft.com/office/powerpoint/2010/main" val="263902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image to the correct answer.</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3" name="Table 3">
            <a:extLst>
              <a:ext uri="{FF2B5EF4-FFF2-40B4-BE49-F238E27FC236}">
                <a16:creationId xmlns:a16="http://schemas.microsoft.com/office/drawing/2014/main" id="{215921BD-D670-48DF-A17A-1633D56E5EAF}"/>
              </a:ext>
            </a:extLst>
          </p:cNvPr>
          <p:cNvGraphicFramePr>
            <a:graphicFrameLocks noGrp="1"/>
          </p:cNvGraphicFramePr>
          <p:nvPr/>
        </p:nvGraphicFramePr>
        <p:xfrm>
          <a:off x="1202108" y="1712603"/>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552087552"/>
                    </a:ext>
                  </a:extLst>
                </a:gridCol>
                <a:gridCol w="957943">
                  <a:extLst>
                    <a:ext uri="{9D8B030D-6E8A-4147-A177-3AD203B41FA5}">
                      <a16:colId xmlns:a16="http://schemas.microsoft.com/office/drawing/2014/main" val="1938145818"/>
                    </a:ext>
                  </a:extLst>
                </a:gridCol>
                <a:gridCol w="957942">
                  <a:extLst>
                    <a:ext uri="{9D8B030D-6E8A-4147-A177-3AD203B41FA5}">
                      <a16:colId xmlns:a16="http://schemas.microsoft.com/office/drawing/2014/main" val="3519069719"/>
                    </a:ext>
                  </a:extLst>
                </a:gridCol>
                <a:gridCol w="957943">
                  <a:extLst>
                    <a:ext uri="{9D8B030D-6E8A-4147-A177-3AD203B41FA5}">
                      <a16:colId xmlns:a16="http://schemas.microsoft.com/office/drawing/2014/main" val="3812739209"/>
                    </a:ext>
                  </a:extLst>
                </a:gridCol>
                <a:gridCol w="957943">
                  <a:extLst>
                    <a:ext uri="{9D8B030D-6E8A-4147-A177-3AD203B41FA5}">
                      <a16:colId xmlns:a16="http://schemas.microsoft.com/office/drawing/2014/main" val="1257317216"/>
                    </a:ext>
                  </a:extLst>
                </a:gridCol>
                <a:gridCol w="957943">
                  <a:extLst>
                    <a:ext uri="{9D8B030D-6E8A-4147-A177-3AD203B41FA5}">
                      <a16:colId xmlns:a16="http://schemas.microsoft.com/office/drawing/2014/main" val="2217885590"/>
                    </a:ext>
                  </a:extLst>
                </a:gridCol>
              </a:tblGrid>
              <a:tr h="542947">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rgbClr val="00B0F0"/>
                    </a:solidFill>
                  </a:tcPr>
                </a:tc>
                <a:tc>
                  <a:txBody>
                    <a:bodyPr/>
                    <a:lstStyle/>
                    <a:p>
                      <a:endParaRPr lang="en-GB" sz="2600" dirty="0"/>
                    </a:p>
                  </a:txBody>
                  <a:tcPr marL="100584" marR="100584" marT="66938" marB="66938">
                    <a:solidFill>
                      <a:schemeClr val="accent5">
                        <a:lumMod val="50000"/>
                      </a:schemeClr>
                    </a:solidFill>
                  </a:tcPr>
                </a:tc>
                <a:tc>
                  <a:txBody>
                    <a:bodyPr/>
                    <a:lstStyle/>
                    <a:p>
                      <a:endParaRPr lang="en-GB" sz="2600" dirty="0"/>
                    </a:p>
                  </a:txBody>
                  <a:tcPr marL="100584" marR="100584" marT="66938" marB="66938">
                    <a:solidFill>
                      <a:schemeClr val="accent5">
                        <a:lumMod val="50000"/>
                      </a:schemeClr>
                    </a:solidFill>
                  </a:tcPr>
                </a:tc>
                <a:extLst>
                  <a:ext uri="{0D108BD9-81ED-4DB2-BD59-A6C34878D82A}">
                    <a16:rowId xmlns:a16="http://schemas.microsoft.com/office/drawing/2014/main" val="2739213171"/>
                  </a:ext>
                </a:extLst>
              </a:tr>
            </a:tbl>
          </a:graphicData>
        </a:graphic>
      </p:graphicFrame>
      <p:graphicFrame>
        <p:nvGraphicFramePr>
          <p:cNvPr id="13" name="Table 3">
            <a:extLst>
              <a:ext uri="{FF2B5EF4-FFF2-40B4-BE49-F238E27FC236}">
                <a16:creationId xmlns:a16="http://schemas.microsoft.com/office/drawing/2014/main" id="{F93C8E78-5B2F-45A0-80E3-FF5917AB89D6}"/>
              </a:ext>
            </a:extLst>
          </p:cNvPr>
          <p:cNvGraphicFramePr>
            <a:graphicFrameLocks noGrp="1"/>
          </p:cNvGraphicFramePr>
          <p:nvPr/>
        </p:nvGraphicFramePr>
        <p:xfrm>
          <a:off x="1202108" y="2386299"/>
          <a:ext cx="6705600" cy="542947"/>
        </p:xfrm>
        <a:graphic>
          <a:graphicData uri="http://schemas.openxmlformats.org/drawingml/2006/table">
            <a:tbl>
              <a:tblPr firstRow="1" bandRow="1">
                <a:tableStyleId>{5940675A-B579-460E-94D1-54222C63F5DA}</a:tableStyleId>
              </a:tblPr>
              <a:tblGrid>
                <a:gridCol w="957943">
                  <a:extLst>
                    <a:ext uri="{9D8B030D-6E8A-4147-A177-3AD203B41FA5}">
                      <a16:colId xmlns:a16="http://schemas.microsoft.com/office/drawing/2014/main" val="1687821563"/>
                    </a:ext>
                  </a:extLst>
                </a:gridCol>
                <a:gridCol w="957943">
                  <a:extLst>
                    <a:ext uri="{9D8B030D-6E8A-4147-A177-3AD203B41FA5}">
                      <a16:colId xmlns:a16="http://schemas.microsoft.com/office/drawing/2014/main" val="3225454593"/>
                    </a:ext>
                  </a:extLst>
                </a:gridCol>
                <a:gridCol w="957943">
                  <a:extLst>
                    <a:ext uri="{9D8B030D-6E8A-4147-A177-3AD203B41FA5}">
                      <a16:colId xmlns:a16="http://schemas.microsoft.com/office/drawing/2014/main" val="3583670556"/>
                    </a:ext>
                  </a:extLst>
                </a:gridCol>
                <a:gridCol w="957942">
                  <a:extLst>
                    <a:ext uri="{9D8B030D-6E8A-4147-A177-3AD203B41FA5}">
                      <a16:colId xmlns:a16="http://schemas.microsoft.com/office/drawing/2014/main" val="90636060"/>
                    </a:ext>
                  </a:extLst>
                </a:gridCol>
                <a:gridCol w="957943">
                  <a:extLst>
                    <a:ext uri="{9D8B030D-6E8A-4147-A177-3AD203B41FA5}">
                      <a16:colId xmlns:a16="http://schemas.microsoft.com/office/drawing/2014/main" val="3960675329"/>
                    </a:ext>
                  </a:extLst>
                </a:gridCol>
                <a:gridCol w="957943">
                  <a:extLst>
                    <a:ext uri="{9D8B030D-6E8A-4147-A177-3AD203B41FA5}">
                      <a16:colId xmlns:a16="http://schemas.microsoft.com/office/drawing/2014/main" val="2664658469"/>
                    </a:ext>
                  </a:extLst>
                </a:gridCol>
                <a:gridCol w="957943">
                  <a:extLst>
                    <a:ext uri="{9D8B030D-6E8A-4147-A177-3AD203B41FA5}">
                      <a16:colId xmlns:a16="http://schemas.microsoft.com/office/drawing/2014/main" val="2344625645"/>
                    </a:ext>
                  </a:extLst>
                </a:gridCol>
              </a:tblGrid>
              <a:tr h="542947">
                <a:tc>
                  <a:txBody>
                    <a:bodyPr/>
                    <a:lstStyle/>
                    <a:p>
                      <a:endParaRPr lang="en-GB" sz="2600" dirty="0"/>
                    </a:p>
                  </a:txBody>
                  <a:tcPr marL="100584" marR="100584" marT="66938" marB="66938">
                    <a:solidFill>
                      <a:schemeClr val="accent5">
                        <a:lumMod val="50000"/>
                      </a:schemeClr>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
        <p:nvSpPr>
          <p:cNvPr id="5" name="Rectangle: Rounded Corners 4">
            <a:extLst>
              <a:ext uri="{FF2B5EF4-FFF2-40B4-BE49-F238E27FC236}">
                <a16:creationId xmlns:a16="http://schemas.microsoft.com/office/drawing/2014/main" id="{A8F91327-90FB-46AA-9FDE-4B74C24B5067}"/>
              </a:ext>
            </a:extLst>
          </p:cNvPr>
          <p:cNvSpPr/>
          <p:nvPr/>
        </p:nvSpPr>
        <p:spPr>
          <a:xfrm>
            <a:off x="2203078" y="3888474"/>
            <a:ext cx="1472650" cy="914400"/>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5" name="Rectangle: Rounded Corners 14">
            <a:extLst>
              <a:ext uri="{FF2B5EF4-FFF2-40B4-BE49-F238E27FC236}">
                <a16:creationId xmlns:a16="http://schemas.microsoft.com/office/drawing/2014/main" id="{36B5BCFA-E749-447D-9A0A-D0FE683C5918}"/>
              </a:ext>
            </a:extLst>
          </p:cNvPr>
          <p:cNvSpPr/>
          <p:nvPr/>
        </p:nvSpPr>
        <p:spPr>
          <a:xfrm>
            <a:off x="3835675" y="3888045"/>
            <a:ext cx="1472650" cy="914400"/>
          </a:xfrm>
          <a:prstGeom prst="round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A23F2DCD-8286-4052-B714-5174DA73712B}"/>
              </a:ext>
            </a:extLst>
          </p:cNvPr>
          <p:cNvSpPr/>
          <p:nvPr/>
        </p:nvSpPr>
        <p:spPr>
          <a:xfrm>
            <a:off x="5468272" y="3888045"/>
            <a:ext cx="1472650" cy="914400"/>
          </a:xfrm>
          <a:prstGeom prst="round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lumMod val="65000"/>
                </a:schemeClr>
              </a:solidFill>
            </a:endParaRPr>
          </a:p>
        </p:txBody>
      </p:sp>
      <p:graphicFrame>
        <p:nvGraphicFramePr>
          <p:cNvPr id="21" name="Table 20">
            <a:extLst>
              <a:ext uri="{FF2B5EF4-FFF2-40B4-BE49-F238E27FC236}">
                <a16:creationId xmlns:a16="http://schemas.microsoft.com/office/drawing/2014/main" id="{8D884A64-B9B8-44CF-8728-6C19DDB31DDF}"/>
              </a:ext>
            </a:extLst>
          </p:cNvPr>
          <p:cNvGraphicFramePr>
            <a:graphicFrameLocks noGrp="1"/>
          </p:cNvGraphicFramePr>
          <p:nvPr>
            <p:extLst>
              <p:ext uri="{D42A27DB-BD31-4B8C-83A1-F6EECF244321}">
                <p14:modId xmlns:p14="http://schemas.microsoft.com/office/powerpoint/2010/main" val="1353326806"/>
              </p:ext>
            </p:extLst>
          </p:nvPr>
        </p:nvGraphicFramePr>
        <p:xfrm>
          <a:off x="2417403" y="3903879"/>
          <a:ext cx="1044000"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288000">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solidFill>
                            <a:srgbClr val="FF0000"/>
                          </a:solidFill>
                          <a:latin typeface="Century Gothic" panose="020B0502020202020204" pitchFamily="34" charset="0"/>
                        </a:rPr>
                        <a:t>A.</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solidFill>
                            <a:srgbClr val="FF0000"/>
                          </a:solidFill>
                          <a:latin typeface="Century Gothic" panose="020B0502020202020204" pitchFamily="34" charset="0"/>
                        </a:rPr>
                        <a:t>1</a:t>
                      </a:r>
                      <a:endParaRPr lang="en-GB" sz="2000" b="1" dirty="0">
                        <a:solidFill>
                          <a:srgbClr val="FF0000"/>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solidFill>
                            <a:srgbClr val="FF0000"/>
                          </a:solidFill>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solidFill>
                            <a:srgbClr val="FF0000"/>
                          </a:solidFill>
                          <a:latin typeface="Century Gothic" panose="020B0502020202020204" pitchFamily="34" charset="0"/>
                        </a:rPr>
                        <a:t>7</a:t>
                      </a:r>
                    </a:p>
                  </a:txBody>
                  <a:tcPr marL="0" marR="0" marT="0" marB="0">
                    <a:lnL w="12700" cmpd="sng">
                      <a:noFill/>
                    </a:lnL>
                    <a:lnR w="12700" cmpd="sng">
                      <a:noFill/>
                    </a:lnR>
                    <a:lnT w="12700"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graphicFrame>
        <p:nvGraphicFramePr>
          <p:cNvPr id="22" name="Table 21">
            <a:extLst>
              <a:ext uri="{FF2B5EF4-FFF2-40B4-BE49-F238E27FC236}">
                <a16:creationId xmlns:a16="http://schemas.microsoft.com/office/drawing/2014/main" id="{9115D0CB-17AA-4D64-AE80-3293F0536B7A}"/>
              </a:ext>
            </a:extLst>
          </p:cNvPr>
          <p:cNvGraphicFramePr>
            <a:graphicFrameLocks noGrp="1"/>
          </p:cNvGraphicFramePr>
          <p:nvPr>
            <p:extLst>
              <p:ext uri="{D42A27DB-BD31-4B8C-83A1-F6EECF244321}">
                <p14:modId xmlns:p14="http://schemas.microsoft.com/office/powerpoint/2010/main" val="1254628345"/>
              </p:ext>
            </p:extLst>
          </p:nvPr>
        </p:nvGraphicFramePr>
        <p:xfrm>
          <a:off x="4050000" y="3903879"/>
          <a:ext cx="1044000"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288000">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solidFill>
                            <a:schemeClr val="bg1">
                              <a:lumMod val="65000"/>
                            </a:schemeClr>
                          </a:solidFill>
                          <a:latin typeface="Century Gothic" panose="020B0502020202020204" pitchFamily="34" charset="0"/>
                        </a:rPr>
                        <a:t>B.</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r>
                        <a:rPr lang="en-GB" sz="2400" b="1" dirty="0">
                          <a:solidFill>
                            <a:schemeClr val="bg1">
                              <a:lumMod val="65000"/>
                            </a:schemeClr>
                          </a:solidFill>
                          <a:latin typeface="Century Gothic" panose="020B0502020202020204" pitchFamily="34" charset="0"/>
                        </a:rPr>
                        <a:t>1</a:t>
                      </a:r>
                      <a:endParaRPr lang="en-GB" sz="2000" b="1" dirty="0">
                        <a:solidFill>
                          <a:schemeClr val="bg1">
                            <a:lumMod val="65000"/>
                          </a:schemeClr>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solidFill>
                            <a:schemeClr val="bg1">
                              <a:lumMod val="65000"/>
                            </a:schemeClr>
                          </a:solidFill>
                          <a:latin typeface="Century Gothic" panose="020B0502020202020204" pitchFamily="34" charset="0"/>
                        </a:rPr>
                        <a:t>3</a:t>
                      </a:r>
                    </a:p>
                  </a:txBody>
                  <a:tcPr marL="0" marR="0" marT="0"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solidFill>
                            <a:schemeClr val="bg1">
                              <a:lumMod val="65000"/>
                            </a:schemeClr>
                          </a:solidFill>
                          <a:latin typeface="Century Gothic" panose="020B0502020202020204" pitchFamily="34" charset="0"/>
                        </a:rPr>
                        <a:t>7</a:t>
                      </a:r>
                    </a:p>
                  </a:txBody>
                  <a:tcPr marL="0" marR="0" marT="0" marB="0">
                    <a:lnL w="12700" cmpd="sng">
                      <a:noFill/>
                    </a:lnL>
                    <a:lnR w="12700" cmpd="sng">
                      <a:noFill/>
                    </a:lnR>
                    <a:lnT w="12700"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graphicFrame>
        <p:nvGraphicFramePr>
          <p:cNvPr id="23" name="Table 22">
            <a:extLst>
              <a:ext uri="{FF2B5EF4-FFF2-40B4-BE49-F238E27FC236}">
                <a16:creationId xmlns:a16="http://schemas.microsoft.com/office/drawing/2014/main" id="{0A1FAC19-5D78-44D5-AF0D-01449AFF5C90}"/>
              </a:ext>
            </a:extLst>
          </p:cNvPr>
          <p:cNvGraphicFramePr>
            <a:graphicFrameLocks noGrp="1"/>
          </p:cNvGraphicFramePr>
          <p:nvPr>
            <p:extLst>
              <p:ext uri="{D42A27DB-BD31-4B8C-83A1-F6EECF244321}">
                <p14:modId xmlns:p14="http://schemas.microsoft.com/office/powerpoint/2010/main" val="389750378"/>
              </p:ext>
            </p:extLst>
          </p:nvPr>
        </p:nvGraphicFramePr>
        <p:xfrm>
          <a:off x="5682597" y="3903879"/>
          <a:ext cx="881984" cy="88359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644760004"/>
                    </a:ext>
                  </a:extLst>
                </a:gridCol>
                <a:gridCol w="125984">
                  <a:extLst>
                    <a:ext uri="{9D8B030D-6E8A-4147-A177-3AD203B41FA5}">
                      <a16:colId xmlns:a16="http://schemas.microsoft.com/office/drawing/2014/main" val="1366361556"/>
                    </a:ext>
                  </a:extLst>
                </a:gridCol>
                <a:gridCol w="288000">
                  <a:extLst>
                    <a:ext uri="{9D8B030D-6E8A-4147-A177-3AD203B41FA5}">
                      <a16:colId xmlns:a16="http://schemas.microsoft.com/office/drawing/2014/main" val="1990182988"/>
                    </a:ext>
                  </a:extLst>
                </a:gridCol>
              </a:tblGrid>
              <a:tr h="441795">
                <a:tc rowSpan="2">
                  <a:txBody>
                    <a:bodyPr/>
                    <a:lstStyle/>
                    <a:p>
                      <a:pPr algn="ctr"/>
                      <a:r>
                        <a:rPr lang="en-GB" sz="2000" b="1" dirty="0">
                          <a:solidFill>
                            <a:schemeClr val="bg1">
                              <a:lumMod val="65000"/>
                            </a:schemeClr>
                          </a:solidFill>
                          <a:latin typeface="Century Gothic" panose="020B0502020202020204" pitchFamily="34" charset="0"/>
                        </a:rPr>
                        <a:t>C.</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endParaRPr lang="en-GB" sz="2000" b="1" dirty="0">
                        <a:solidFill>
                          <a:schemeClr val="bg1">
                            <a:lumMod val="65000"/>
                          </a:schemeClr>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000" b="1" dirty="0">
                          <a:solidFill>
                            <a:schemeClr val="bg1">
                              <a:lumMod val="65000"/>
                            </a:schemeClr>
                          </a:solidFill>
                          <a:latin typeface="Century Gothic" panose="020B0502020202020204" pitchFamily="34" charset="0"/>
                        </a:rPr>
                        <a:t>8</a:t>
                      </a:r>
                    </a:p>
                  </a:txBody>
                  <a:tcPr marL="0" marR="0" marT="0"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784609"/>
                  </a:ext>
                </a:extLst>
              </a:tr>
              <a:tr h="441795">
                <a:tc vMerge="1">
                  <a:txBody>
                    <a:bodyPr/>
                    <a:lstStyle/>
                    <a:p>
                      <a:pPr algn="ctr"/>
                      <a:endParaRPr lang="en-GB" sz="1200" b="1" dirty="0">
                        <a:latin typeface="Century Gothic" panose="020B0502020202020204" pitchFamily="34" charset="0"/>
                      </a:endParaRPr>
                    </a:p>
                  </a:txBody>
                  <a:tcPr/>
                </a:tc>
                <a:tc vMerge="1">
                  <a:txBody>
                    <a:bodyPr/>
                    <a:lstStyle/>
                    <a:p>
                      <a:pPr algn="ctr"/>
                      <a:endParaRPr lang="en-GB" sz="1200" b="1" dirty="0">
                        <a:latin typeface="Century Gothic" panose="020B0502020202020204" pitchFamily="34" charset="0"/>
                      </a:endParaRPr>
                    </a:p>
                  </a:txBody>
                  <a:tcPr marL="45720" marR="45720"/>
                </a:tc>
                <a:tc>
                  <a:txBody>
                    <a:bodyPr/>
                    <a:lstStyle/>
                    <a:p>
                      <a:pPr algn="ctr"/>
                      <a:r>
                        <a:rPr lang="en-GB" sz="2000" b="1" dirty="0">
                          <a:solidFill>
                            <a:schemeClr val="bg1">
                              <a:lumMod val="65000"/>
                            </a:schemeClr>
                          </a:solidFill>
                          <a:latin typeface="Century Gothic" panose="020B0502020202020204" pitchFamily="34" charset="0"/>
                        </a:rPr>
                        <a:t>14</a:t>
                      </a:r>
                    </a:p>
                  </a:txBody>
                  <a:tcPr marL="0" marR="0" marT="0" marB="0">
                    <a:lnL w="12700" cmpd="sng">
                      <a:noFill/>
                    </a:lnL>
                    <a:lnR w="12700" cmpd="sng">
                      <a:noFill/>
                    </a:lnR>
                    <a:lnT w="12700" cap="flat" cmpd="sng" algn="ctr">
                      <a:solidFill>
                        <a:schemeClr val="bg1">
                          <a:lumMod val="65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1683759"/>
                  </a:ext>
                </a:extLst>
              </a:tr>
            </a:tbl>
          </a:graphicData>
        </a:graphic>
      </p:graphicFrame>
    </p:spTree>
    <p:extLst>
      <p:ext uri="{BB962C8B-B14F-4D97-AF65-F5344CB8AC3E}">
        <p14:creationId xmlns:p14="http://schemas.microsoft.com/office/powerpoint/2010/main" val="762096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calculation that is represented by the image below.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Chart 9">
            <a:extLst>
              <a:ext uri="{FF2B5EF4-FFF2-40B4-BE49-F238E27FC236}">
                <a16:creationId xmlns:a16="http://schemas.microsoft.com/office/drawing/2014/main" id="{64CD80A5-D67E-4D12-91D8-005428ABADD5}"/>
              </a:ext>
            </a:extLst>
          </p:cNvPr>
          <p:cNvGraphicFramePr/>
          <p:nvPr>
            <p:extLst>
              <p:ext uri="{D42A27DB-BD31-4B8C-83A1-F6EECF244321}">
                <p14:modId xmlns:p14="http://schemas.microsoft.com/office/powerpoint/2010/main" val="2321213437"/>
              </p:ext>
            </p:extLst>
          </p:nvPr>
        </p:nvGraphicFramePr>
        <p:xfrm>
          <a:off x="4572000" y="2234896"/>
          <a:ext cx="1125887" cy="11941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4">
            <a:extLst>
              <a:ext uri="{FF2B5EF4-FFF2-40B4-BE49-F238E27FC236}">
                <a16:creationId xmlns:a16="http://schemas.microsoft.com/office/drawing/2014/main" id="{436A6620-8908-4741-A846-E8FE464CAD49}"/>
              </a:ext>
            </a:extLst>
          </p:cNvPr>
          <p:cNvGraphicFramePr>
            <a:graphicFrameLocks noGrp="1"/>
          </p:cNvGraphicFramePr>
          <p:nvPr>
            <p:extLst>
              <p:ext uri="{D42A27DB-BD31-4B8C-83A1-F6EECF244321}">
                <p14:modId xmlns:p14="http://schemas.microsoft.com/office/powerpoint/2010/main" val="1054449313"/>
              </p:ext>
            </p:extLst>
          </p:nvPr>
        </p:nvGraphicFramePr>
        <p:xfrm>
          <a:off x="2378807" y="3571598"/>
          <a:ext cx="4386386" cy="1377490"/>
        </p:xfrm>
        <a:graphic>
          <a:graphicData uri="http://schemas.openxmlformats.org/drawingml/2006/table">
            <a:tbl>
              <a:tblPr firstRow="1" bandRow="1">
                <a:tableStyleId>{5940675A-B579-460E-94D1-54222C63F5DA}</a:tableStyleId>
              </a:tblPr>
              <a:tblGrid>
                <a:gridCol w="616275">
                  <a:extLst>
                    <a:ext uri="{9D8B030D-6E8A-4147-A177-3AD203B41FA5}">
                      <a16:colId xmlns:a16="http://schemas.microsoft.com/office/drawing/2014/main" val="2150074232"/>
                    </a:ext>
                  </a:extLst>
                </a:gridCol>
                <a:gridCol w="410847">
                  <a:extLst>
                    <a:ext uri="{9D8B030D-6E8A-4147-A177-3AD203B41FA5}">
                      <a16:colId xmlns:a16="http://schemas.microsoft.com/office/drawing/2014/main" val="2209575981"/>
                    </a:ext>
                  </a:extLst>
                </a:gridCol>
                <a:gridCol w="616275">
                  <a:extLst>
                    <a:ext uri="{9D8B030D-6E8A-4147-A177-3AD203B41FA5}">
                      <a16:colId xmlns:a16="http://schemas.microsoft.com/office/drawing/2014/main" val="3159417016"/>
                    </a:ext>
                  </a:extLst>
                </a:gridCol>
                <a:gridCol w="410847">
                  <a:extLst>
                    <a:ext uri="{9D8B030D-6E8A-4147-A177-3AD203B41FA5}">
                      <a16:colId xmlns:a16="http://schemas.microsoft.com/office/drawing/2014/main" val="3954235144"/>
                    </a:ext>
                  </a:extLst>
                </a:gridCol>
                <a:gridCol w="616275">
                  <a:extLst>
                    <a:ext uri="{9D8B030D-6E8A-4147-A177-3AD203B41FA5}">
                      <a16:colId xmlns:a16="http://schemas.microsoft.com/office/drawing/2014/main" val="1986108864"/>
                    </a:ext>
                  </a:extLst>
                </a:gridCol>
                <a:gridCol w="410847">
                  <a:extLst>
                    <a:ext uri="{9D8B030D-6E8A-4147-A177-3AD203B41FA5}">
                      <a16:colId xmlns:a16="http://schemas.microsoft.com/office/drawing/2014/main" val="4159491931"/>
                    </a:ext>
                  </a:extLst>
                </a:gridCol>
                <a:gridCol w="616275">
                  <a:extLst>
                    <a:ext uri="{9D8B030D-6E8A-4147-A177-3AD203B41FA5}">
                      <a16:colId xmlns:a16="http://schemas.microsoft.com/office/drawing/2014/main" val="2726066594"/>
                    </a:ext>
                  </a:extLst>
                </a:gridCol>
                <a:gridCol w="72470">
                  <a:extLst>
                    <a:ext uri="{9D8B030D-6E8A-4147-A177-3AD203B41FA5}">
                      <a16:colId xmlns:a16="http://schemas.microsoft.com/office/drawing/2014/main" val="3065505513"/>
                    </a:ext>
                  </a:extLst>
                </a:gridCol>
                <a:gridCol w="616275">
                  <a:extLst>
                    <a:ext uri="{9D8B030D-6E8A-4147-A177-3AD203B41FA5}">
                      <a16:colId xmlns:a16="http://schemas.microsoft.com/office/drawing/2014/main" val="3635891112"/>
                    </a:ext>
                  </a:extLst>
                </a:gridCol>
              </a:tblGrid>
              <a:tr h="616275">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chemeClr val="tx1"/>
                          </a:solidFill>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chemeClr val="tx1"/>
                          </a:solidFill>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chemeClr val="tx1"/>
                          </a:solidFill>
                          <a:latin typeface="Century Gothic" panose="020B0502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0501192"/>
                  </a:ext>
                </a:extLst>
              </a:tr>
              <a:tr h="72470">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9227570"/>
                  </a:ext>
                </a:extLst>
              </a:tr>
              <a:tr h="72470">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7155121"/>
                  </a:ext>
                </a:extLst>
              </a:tr>
              <a:tr h="616275">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400" b="1" dirty="0">
                        <a:solidFill>
                          <a:schemeClr val="tx1"/>
                        </a:solidFill>
                        <a:latin typeface="Century Gothic" panose="020B0502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8781964"/>
                  </a:ext>
                </a:extLst>
              </a:tr>
            </a:tbl>
          </a:graphicData>
        </a:graphic>
      </p:graphicFrame>
      <p:graphicFrame>
        <p:nvGraphicFramePr>
          <p:cNvPr id="14" name="Table 3">
            <a:extLst>
              <a:ext uri="{FF2B5EF4-FFF2-40B4-BE49-F238E27FC236}">
                <a16:creationId xmlns:a16="http://schemas.microsoft.com/office/drawing/2014/main" id="{A737A8B4-E10A-4A95-980E-E383EAB67768}"/>
              </a:ext>
            </a:extLst>
          </p:cNvPr>
          <p:cNvGraphicFramePr>
            <a:graphicFrameLocks noGrp="1"/>
          </p:cNvGraphicFramePr>
          <p:nvPr>
            <p:extLst>
              <p:ext uri="{D42A27DB-BD31-4B8C-83A1-F6EECF244321}">
                <p14:modId xmlns:p14="http://schemas.microsoft.com/office/powerpoint/2010/main" val="1983168948"/>
              </p:ext>
            </p:extLst>
          </p:nvPr>
        </p:nvGraphicFramePr>
        <p:xfrm>
          <a:off x="1202108" y="1712603"/>
          <a:ext cx="6705600" cy="542947"/>
        </p:xfrm>
        <a:graphic>
          <a:graphicData uri="http://schemas.openxmlformats.org/drawingml/2006/table">
            <a:tbl>
              <a:tblPr firstRow="1" bandRow="1">
                <a:tableStyleId>{5940675A-B579-460E-94D1-54222C63F5DA}</a:tableStyleId>
              </a:tblPr>
              <a:tblGrid>
                <a:gridCol w="1341120">
                  <a:extLst>
                    <a:ext uri="{9D8B030D-6E8A-4147-A177-3AD203B41FA5}">
                      <a16:colId xmlns:a16="http://schemas.microsoft.com/office/drawing/2014/main" val="1687821563"/>
                    </a:ext>
                  </a:extLst>
                </a:gridCol>
                <a:gridCol w="1341120">
                  <a:extLst>
                    <a:ext uri="{9D8B030D-6E8A-4147-A177-3AD203B41FA5}">
                      <a16:colId xmlns:a16="http://schemas.microsoft.com/office/drawing/2014/main" val="1527091607"/>
                    </a:ext>
                  </a:extLst>
                </a:gridCol>
                <a:gridCol w="1341120">
                  <a:extLst>
                    <a:ext uri="{9D8B030D-6E8A-4147-A177-3AD203B41FA5}">
                      <a16:colId xmlns:a16="http://schemas.microsoft.com/office/drawing/2014/main" val="2367860243"/>
                    </a:ext>
                  </a:extLst>
                </a:gridCol>
                <a:gridCol w="1341120">
                  <a:extLst>
                    <a:ext uri="{9D8B030D-6E8A-4147-A177-3AD203B41FA5}">
                      <a16:colId xmlns:a16="http://schemas.microsoft.com/office/drawing/2014/main" val="1586018536"/>
                    </a:ext>
                  </a:extLst>
                </a:gridCol>
                <a:gridCol w="1341120">
                  <a:extLst>
                    <a:ext uri="{9D8B030D-6E8A-4147-A177-3AD203B41FA5}">
                      <a16:colId xmlns:a16="http://schemas.microsoft.com/office/drawing/2014/main" val="3535393490"/>
                    </a:ext>
                  </a:extLst>
                </a:gridCol>
              </a:tblGrid>
              <a:tr h="542947">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00B050"/>
                    </a:solidFill>
                  </a:tcPr>
                </a:tc>
                <a:extLst>
                  <a:ext uri="{0D108BD9-81ED-4DB2-BD59-A6C34878D82A}">
                    <a16:rowId xmlns:a16="http://schemas.microsoft.com/office/drawing/2014/main" val="2739213171"/>
                  </a:ext>
                </a:extLst>
              </a:tr>
            </a:tbl>
          </a:graphicData>
        </a:graphic>
      </p:graphicFrame>
      <p:graphicFrame>
        <p:nvGraphicFramePr>
          <p:cNvPr id="15" name="Table 3">
            <a:extLst>
              <a:ext uri="{FF2B5EF4-FFF2-40B4-BE49-F238E27FC236}">
                <a16:creationId xmlns:a16="http://schemas.microsoft.com/office/drawing/2014/main" id="{A14A462B-2561-412B-AEA8-E065207545C7}"/>
              </a:ext>
            </a:extLst>
          </p:cNvPr>
          <p:cNvGraphicFramePr>
            <a:graphicFrameLocks noGrp="1"/>
          </p:cNvGraphicFramePr>
          <p:nvPr>
            <p:extLst>
              <p:ext uri="{D42A27DB-BD31-4B8C-83A1-F6EECF244321}">
                <p14:modId xmlns:p14="http://schemas.microsoft.com/office/powerpoint/2010/main" val="3008858238"/>
              </p:ext>
            </p:extLst>
          </p:nvPr>
        </p:nvGraphicFramePr>
        <p:xfrm>
          <a:off x="1202108" y="2386299"/>
          <a:ext cx="6705600" cy="542947"/>
        </p:xfrm>
        <a:graphic>
          <a:graphicData uri="http://schemas.openxmlformats.org/drawingml/2006/table">
            <a:tbl>
              <a:tblPr firstRow="1" bandRow="1">
                <a:tableStyleId>{5940675A-B579-460E-94D1-54222C63F5DA}</a:tableStyleId>
              </a:tblPr>
              <a:tblGrid>
                <a:gridCol w="1341120">
                  <a:extLst>
                    <a:ext uri="{9D8B030D-6E8A-4147-A177-3AD203B41FA5}">
                      <a16:colId xmlns:a16="http://schemas.microsoft.com/office/drawing/2014/main" val="1687821563"/>
                    </a:ext>
                  </a:extLst>
                </a:gridCol>
                <a:gridCol w="1341120">
                  <a:extLst>
                    <a:ext uri="{9D8B030D-6E8A-4147-A177-3AD203B41FA5}">
                      <a16:colId xmlns:a16="http://schemas.microsoft.com/office/drawing/2014/main" val="1272014292"/>
                    </a:ext>
                  </a:extLst>
                </a:gridCol>
                <a:gridCol w="1341120">
                  <a:extLst>
                    <a:ext uri="{9D8B030D-6E8A-4147-A177-3AD203B41FA5}">
                      <a16:colId xmlns:a16="http://schemas.microsoft.com/office/drawing/2014/main" val="3795432547"/>
                    </a:ext>
                  </a:extLst>
                </a:gridCol>
                <a:gridCol w="1341120">
                  <a:extLst>
                    <a:ext uri="{9D8B030D-6E8A-4147-A177-3AD203B41FA5}">
                      <a16:colId xmlns:a16="http://schemas.microsoft.com/office/drawing/2014/main" val="4118709642"/>
                    </a:ext>
                  </a:extLst>
                </a:gridCol>
                <a:gridCol w="1341120">
                  <a:extLst>
                    <a:ext uri="{9D8B030D-6E8A-4147-A177-3AD203B41FA5}">
                      <a16:colId xmlns:a16="http://schemas.microsoft.com/office/drawing/2014/main" val="486168369"/>
                    </a:ext>
                  </a:extLst>
                </a:gridCol>
              </a:tblGrid>
              <a:tr h="542947">
                <a:tc>
                  <a:txBody>
                    <a:bodyPr/>
                    <a:lstStyle/>
                    <a:p>
                      <a:endParaRPr lang="en-GB" sz="2600" dirty="0"/>
                    </a:p>
                  </a:txBody>
                  <a:tcPr marL="100584" marR="100584" marT="66938" marB="66938">
                    <a:solidFill>
                      <a:srgbClr val="00B050"/>
                    </a:solidFill>
                  </a:tcPr>
                </a:tc>
                <a:tc>
                  <a:txBody>
                    <a:bodyPr/>
                    <a:lstStyle/>
                    <a:p>
                      <a:endParaRPr lang="en-GB" sz="2600" dirty="0"/>
                    </a:p>
                  </a:txBody>
                  <a:tcPr marL="100584" marR="100584" marT="66938" marB="66938">
                    <a:solidFill>
                      <a:srgbClr val="00B050"/>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Tree>
    <p:extLst>
      <p:ext uri="{BB962C8B-B14F-4D97-AF65-F5344CB8AC3E}">
        <p14:creationId xmlns:p14="http://schemas.microsoft.com/office/powerpoint/2010/main" val="3691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calculation that is represented by the image below.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Chart 9">
            <a:extLst>
              <a:ext uri="{FF2B5EF4-FFF2-40B4-BE49-F238E27FC236}">
                <a16:creationId xmlns:a16="http://schemas.microsoft.com/office/drawing/2014/main" id="{64CD80A5-D67E-4D12-91D8-005428ABADD5}"/>
              </a:ext>
            </a:extLst>
          </p:cNvPr>
          <p:cNvGraphicFramePr/>
          <p:nvPr/>
        </p:nvGraphicFramePr>
        <p:xfrm>
          <a:off x="4572000" y="2234896"/>
          <a:ext cx="1125887" cy="11941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4">
            <a:extLst>
              <a:ext uri="{FF2B5EF4-FFF2-40B4-BE49-F238E27FC236}">
                <a16:creationId xmlns:a16="http://schemas.microsoft.com/office/drawing/2014/main" id="{436A6620-8908-4741-A846-E8FE464CAD49}"/>
              </a:ext>
            </a:extLst>
          </p:cNvPr>
          <p:cNvGraphicFramePr>
            <a:graphicFrameLocks noGrp="1"/>
          </p:cNvGraphicFramePr>
          <p:nvPr>
            <p:extLst>
              <p:ext uri="{D42A27DB-BD31-4B8C-83A1-F6EECF244321}">
                <p14:modId xmlns:p14="http://schemas.microsoft.com/office/powerpoint/2010/main" val="3326321103"/>
              </p:ext>
            </p:extLst>
          </p:nvPr>
        </p:nvGraphicFramePr>
        <p:xfrm>
          <a:off x="2378807" y="3571598"/>
          <a:ext cx="4386386" cy="1377490"/>
        </p:xfrm>
        <a:graphic>
          <a:graphicData uri="http://schemas.openxmlformats.org/drawingml/2006/table">
            <a:tbl>
              <a:tblPr firstRow="1" bandRow="1">
                <a:tableStyleId>{5940675A-B579-460E-94D1-54222C63F5DA}</a:tableStyleId>
              </a:tblPr>
              <a:tblGrid>
                <a:gridCol w="616275">
                  <a:extLst>
                    <a:ext uri="{9D8B030D-6E8A-4147-A177-3AD203B41FA5}">
                      <a16:colId xmlns:a16="http://schemas.microsoft.com/office/drawing/2014/main" val="2150074232"/>
                    </a:ext>
                  </a:extLst>
                </a:gridCol>
                <a:gridCol w="410847">
                  <a:extLst>
                    <a:ext uri="{9D8B030D-6E8A-4147-A177-3AD203B41FA5}">
                      <a16:colId xmlns:a16="http://schemas.microsoft.com/office/drawing/2014/main" val="2209575981"/>
                    </a:ext>
                  </a:extLst>
                </a:gridCol>
                <a:gridCol w="616275">
                  <a:extLst>
                    <a:ext uri="{9D8B030D-6E8A-4147-A177-3AD203B41FA5}">
                      <a16:colId xmlns:a16="http://schemas.microsoft.com/office/drawing/2014/main" val="3159417016"/>
                    </a:ext>
                  </a:extLst>
                </a:gridCol>
                <a:gridCol w="410847">
                  <a:extLst>
                    <a:ext uri="{9D8B030D-6E8A-4147-A177-3AD203B41FA5}">
                      <a16:colId xmlns:a16="http://schemas.microsoft.com/office/drawing/2014/main" val="3954235144"/>
                    </a:ext>
                  </a:extLst>
                </a:gridCol>
                <a:gridCol w="616275">
                  <a:extLst>
                    <a:ext uri="{9D8B030D-6E8A-4147-A177-3AD203B41FA5}">
                      <a16:colId xmlns:a16="http://schemas.microsoft.com/office/drawing/2014/main" val="1986108864"/>
                    </a:ext>
                  </a:extLst>
                </a:gridCol>
                <a:gridCol w="410847">
                  <a:extLst>
                    <a:ext uri="{9D8B030D-6E8A-4147-A177-3AD203B41FA5}">
                      <a16:colId xmlns:a16="http://schemas.microsoft.com/office/drawing/2014/main" val="4159491931"/>
                    </a:ext>
                  </a:extLst>
                </a:gridCol>
                <a:gridCol w="616275">
                  <a:extLst>
                    <a:ext uri="{9D8B030D-6E8A-4147-A177-3AD203B41FA5}">
                      <a16:colId xmlns:a16="http://schemas.microsoft.com/office/drawing/2014/main" val="2726066594"/>
                    </a:ext>
                  </a:extLst>
                </a:gridCol>
                <a:gridCol w="72470">
                  <a:extLst>
                    <a:ext uri="{9D8B030D-6E8A-4147-A177-3AD203B41FA5}">
                      <a16:colId xmlns:a16="http://schemas.microsoft.com/office/drawing/2014/main" val="3065505513"/>
                    </a:ext>
                  </a:extLst>
                </a:gridCol>
                <a:gridCol w="616275">
                  <a:extLst>
                    <a:ext uri="{9D8B030D-6E8A-4147-A177-3AD203B41FA5}">
                      <a16:colId xmlns:a16="http://schemas.microsoft.com/office/drawing/2014/main" val="3635891112"/>
                    </a:ext>
                  </a:extLst>
                </a:gridCol>
              </a:tblGrid>
              <a:tr h="616275">
                <a:tc>
                  <a:txBody>
                    <a:bodyPr/>
                    <a:lstStyle/>
                    <a:p>
                      <a:pPr algn="ctr"/>
                      <a:r>
                        <a:rPr lang="en-GB" sz="3400" b="1" dirty="0">
                          <a:solidFill>
                            <a:srgbClr val="FF0000"/>
                          </a:solidFill>
                          <a:latin typeface="Century Gothic" panose="020B0502020202020204" pitchFamily="34" charset="0"/>
                        </a:rPr>
                        <a:t>4</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rgbClr val="FF0000"/>
                          </a:solidFill>
                          <a:latin typeface="Century Gothic" panose="020B0502020202020204" pitchFamily="34" charset="0"/>
                        </a:rPr>
                        <a:t>+</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3400" b="1" dirty="0">
                          <a:solidFill>
                            <a:srgbClr val="FF0000"/>
                          </a:solidFill>
                          <a:latin typeface="Century Gothic" panose="020B0502020202020204" pitchFamily="34" charset="0"/>
                        </a:rPr>
                        <a:t>3</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rgbClr val="FF0000"/>
                          </a:solidFill>
                          <a:latin typeface="Century Gothic" panose="020B0502020202020204" pitchFamily="34" charset="0"/>
                        </a:rPr>
                        <a:t>=</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3400" b="1" dirty="0">
                          <a:solidFill>
                            <a:srgbClr val="FF0000"/>
                          </a:solidFill>
                          <a:latin typeface="Century Gothic" panose="020B0502020202020204" pitchFamily="34" charset="0"/>
                        </a:rPr>
                        <a:t>7</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3400" b="1" dirty="0">
                          <a:solidFill>
                            <a:srgbClr val="FF0000"/>
                          </a:solidFill>
                          <a:latin typeface="Century Gothic" panose="020B0502020202020204" pitchFamily="34" charset="0"/>
                        </a:rPr>
                        <a:t>=</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4">
                  <a:txBody>
                    <a:bodyPr/>
                    <a:lstStyle/>
                    <a:p>
                      <a:pPr algn="ctr"/>
                      <a:r>
                        <a:rPr lang="en-GB" sz="4000" b="1" dirty="0">
                          <a:solidFill>
                            <a:srgbClr val="FF0000"/>
                          </a:solidFill>
                          <a:latin typeface="Century Gothic" panose="020B0502020202020204" pitchFamily="34" charset="0"/>
                        </a:rPr>
                        <a:t>1</a:t>
                      </a:r>
                      <a:endParaRPr lang="en-GB" sz="3400" b="1" dirty="0">
                        <a:solidFill>
                          <a:srgbClr val="FF0000"/>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3400" b="1" dirty="0">
                          <a:solidFill>
                            <a:srgbClr val="FF0000"/>
                          </a:solidFill>
                          <a:latin typeface="Century Gothic" panose="020B0502020202020204" pitchFamily="34" charset="0"/>
                        </a:rPr>
                        <a:t>2</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0501192"/>
                  </a:ext>
                </a:extLst>
              </a:tr>
              <a:tr h="72470">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9227570"/>
                  </a:ext>
                </a:extLst>
              </a:tr>
              <a:tr h="72470">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tc>
                <a:tc vMerge="1">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mpd="sng">
                      <a:noFill/>
                    </a:lnL>
                    <a:lnR w="12700" cmpd="sng">
                      <a:noFill/>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7155121"/>
                  </a:ext>
                </a:extLst>
              </a:tr>
              <a:tr h="616275">
                <a:tc>
                  <a:txBody>
                    <a:bodyPr/>
                    <a:lstStyle/>
                    <a:p>
                      <a:pPr algn="ctr"/>
                      <a:r>
                        <a:rPr lang="en-GB" sz="3400" b="1" dirty="0">
                          <a:solidFill>
                            <a:srgbClr val="FF0000"/>
                          </a:solidFill>
                          <a:latin typeface="Century Gothic" panose="020B0502020202020204" pitchFamily="34" charset="0"/>
                        </a:rPr>
                        <a:t>5</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a:txBody>
                    <a:bodyPr/>
                    <a:lstStyle/>
                    <a:p>
                      <a:pPr algn="ctr"/>
                      <a:r>
                        <a:rPr lang="en-GB" sz="3400" b="1" dirty="0">
                          <a:solidFill>
                            <a:srgbClr val="FF0000"/>
                          </a:solidFill>
                          <a:latin typeface="Century Gothic" panose="020B0502020202020204" pitchFamily="34" charset="0"/>
                        </a:rPr>
                        <a:t>5</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a:txBody>
                    <a:bodyPr/>
                    <a:lstStyle/>
                    <a:p>
                      <a:pPr algn="ctr"/>
                      <a:r>
                        <a:rPr lang="en-GB" sz="3400" b="1" dirty="0">
                          <a:solidFill>
                            <a:srgbClr val="FF0000"/>
                          </a:solidFill>
                          <a:latin typeface="Century Gothic" panose="020B0502020202020204" pitchFamily="34" charset="0"/>
                        </a:rPr>
                        <a:t>5</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tc>
                <a:tc vMerge="1">
                  <a:txBody>
                    <a:bodyPr/>
                    <a:lstStyle/>
                    <a:p>
                      <a:pPr algn="ctr"/>
                      <a:endParaRPr lang="en-GB" sz="1200" b="1" dirty="0">
                        <a:solidFill>
                          <a:schemeClr val="tx1"/>
                        </a:solidFill>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solidFill>
                          <a:schemeClr val="tx1"/>
                        </a:solidFill>
                        <a:latin typeface="Century Gothic" panose="020B0502020202020204" pitchFamily="34" charset="0"/>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3400" b="1" dirty="0">
                          <a:solidFill>
                            <a:srgbClr val="FF0000"/>
                          </a:solidFill>
                          <a:latin typeface="Century Gothic" panose="020B0502020202020204" pitchFamily="34" charset="0"/>
                        </a:rPr>
                        <a:t>5</a:t>
                      </a:r>
                    </a:p>
                  </a:txBody>
                  <a:tcPr marL="0" marR="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8781964"/>
                  </a:ext>
                </a:extLst>
              </a:tr>
            </a:tbl>
          </a:graphicData>
        </a:graphic>
      </p:graphicFrame>
      <p:graphicFrame>
        <p:nvGraphicFramePr>
          <p:cNvPr id="14" name="Table 3">
            <a:extLst>
              <a:ext uri="{FF2B5EF4-FFF2-40B4-BE49-F238E27FC236}">
                <a16:creationId xmlns:a16="http://schemas.microsoft.com/office/drawing/2014/main" id="{A737A8B4-E10A-4A95-980E-E383EAB67768}"/>
              </a:ext>
            </a:extLst>
          </p:cNvPr>
          <p:cNvGraphicFramePr>
            <a:graphicFrameLocks noGrp="1"/>
          </p:cNvGraphicFramePr>
          <p:nvPr/>
        </p:nvGraphicFramePr>
        <p:xfrm>
          <a:off x="1202108" y="1712603"/>
          <a:ext cx="6705600" cy="542947"/>
        </p:xfrm>
        <a:graphic>
          <a:graphicData uri="http://schemas.openxmlformats.org/drawingml/2006/table">
            <a:tbl>
              <a:tblPr firstRow="1" bandRow="1">
                <a:tableStyleId>{5940675A-B579-460E-94D1-54222C63F5DA}</a:tableStyleId>
              </a:tblPr>
              <a:tblGrid>
                <a:gridCol w="1341120">
                  <a:extLst>
                    <a:ext uri="{9D8B030D-6E8A-4147-A177-3AD203B41FA5}">
                      <a16:colId xmlns:a16="http://schemas.microsoft.com/office/drawing/2014/main" val="1687821563"/>
                    </a:ext>
                  </a:extLst>
                </a:gridCol>
                <a:gridCol w="1341120">
                  <a:extLst>
                    <a:ext uri="{9D8B030D-6E8A-4147-A177-3AD203B41FA5}">
                      <a16:colId xmlns:a16="http://schemas.microsoft.com/office/drawing/2014/main" val="1527091607"/>
                    </a:ext>
                  </a:extLst>
                </a:gridCol>
                <a:gridCol w="1341120">
                  <a:extLst>
                    <a:ext uri="{9D8B030D-6E8A-4147-A177-3AD203B41FA5}">
                      <a16:colId xmlns:a16="http://schemas.microsoft.com/office/drawing/2014/main" val="2367860243"/>
                    </a:ext>
                  </a:extLst>
                </a:gridCol>
                <a:gridCol w="1341120">
                  <a:extLst>
                    <a:ext uri="{9D8B030D-6E8A-4147-A177-3AD203B41FA5}">
                      <a16:colId xmlns:a16="http://schemas.microsoft.com/office/drawing/2014/main" val="1586018536"/>
                    </a:ext>
                  </a:extLst>
                </a:gridCol>
                <a:gridCol w="1341120">
                  <a:extLst>
                    <a:ext uri="{9D8B030D-6E8A-4147-A177-3AD203B41FA5}">
                      <a16:colId xmlns:a16="http://schemas.microsoft.com/office/drawing/2014/main" val="3535393490"/>
                    </a:ext>
                  </a:extLst>
                </a:gridCol>
              </a:tblGrid>
              <a:tr h="542947">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92D050"/>
                    </a:solidFill>
                  </a:tcPr>
                </a:tc>
                <a:tc>
                  <a:txBody>
                    <a:bodyPr/>
                    <a:lstStyle/>
                    <a:p>
                      <a:endParaRPr lang="en-GB" sz="2600" dirty="0"/>
                    </a:p>
                  </a:txBody>
                  <a:tcPr marL="100584" marR="100584" marT="66938" marB="66938">
                    <a:solidFill>
                      <a:srgbClr val="00B050"/>
                    </a:solidFill>
                  </a:tcPr>
                </a:tc>
                <a:extLst>
                  <a:ext uri="{0D108BD9-81ED-4DB2-BD59-A6C34878D82A}">
                    <a16:rowId xmlns:a16="http://schemas.microsoft.com/office/drawing/2014/main" val="2739213171"/>
                  </a:ext>
                </a:extLst>
              </a:tr>
            </a:tbl>
          </a:graphicData>
        </a:graphic>
      </p:graphicFrame>
      <p:graphicFrame>
        <p:nvGraphicFramePr>
          <p:cNvPr id="15" name="Table 3">
            <a:extLst>
              <a:ext uri="{FF2B5EF4-FFF2-40B4-BE49-F238E27FC236}">
                <a16:creationId xmlns:a16="http://schemas.microsoft.com/office/drawing/2014/main" id="{A14A462B-2561-412B-AEA8-E065207545C7}"/>
              </a:ext>
            </a:extLst>
          </p:cNvPr>
          <p:cNvGraphicFramePr>
            <a:graphicFrameLocks noGrp="1"/>
          </p:cNvGraphicFramePr>
          <p:nvPr/>
        </p:nvGraphicFramePr>
        <p:xfrm>
          <a:off x="1202108" y="2386299"/>
          <a:ext cx="6705600" cy="542947"/>
        </p:xfrm>
        <a:graphic>
          <a:graphicData uri="http://schemas.openxmlformats.org/drawingml/2006/table">
            <a:tbl>
              <a:tblPr firstRow="1" bandRow="1">
                <a:tableStyleId>{5940675A-B579-460E-94D1-54222C63F5DA}</a:tableStyleId>
              </a:tblPr>
              <a:tblGrid>
                <a:gridCol w="1341120">
                  <a:extLst>
                    <a:ext uri="{9D8B030D-6E8A-4147-A177-3AD203B41FA5}">
                      <a16:colId xmlns:a16="http://schemas.microsoft.com/office/drawing/2014/main" val="1687821563"/>
                    </a:ext>
                  </a:extLst>
                </a:gridCol>
                <a:gridCol w="1341120">
                  <a:extLst>
                    <a:ext uri="{9D8B030D-6E8A-4147-A177-3AD203B41FA5}">
                      <a16:colId xmlns:a16="http://schemas.microsoft.com/office/drawing/2014/main" val="1272014292"/>
                    </a:ext>
                  </a:extLst>
                </a:gridCol>
                <a:gridCol w="1341120">
                  <a:extLst>
                    <a:ext uri="{9D8B030D-6E8A-4147-A177-3AD203B41FA5}">
                      <a16:colId xmlns:a16="http://schemas.microsoft.com/office/drawing/2014/main" val="3795432547"/>
                    </a:ext>
                  </a:extLst>
                </a:gridCol>
                <a:gridCol w="1341120">
                  <a:extLst>
                    <a:ext uri="{9D8B030D-6E8A-4147-A177-3AD203B41FA5}">
                      <a16:colId xmlns:a16="http://schemas.microsoft.com/office/drawing/2014/main" val="4118709642"/>
                    </a:ext>
                  </a:extLst>
                </a:gridCol>
                <a:gridCol w="1341120">
                  <a:extLst>
                    <a:ext uri="{9D8B030D-6E8A-4147-A177-3AD203B41FA5}">
                      <a16:colId xmlns:a16="http://schemas.microsoft.com/office/drawing/2014/main" val="486168369"/>
                    </a:ext>
                  </a:extLst>
                </a:gridCol>
              </a:tblGrid>
              <a:tr h="542947">
                <a:tc>
                  <a:txBody>
                    <a:bodyPr/>
                    <a:lstStyle/>
                    <a:p>
                      <a:endParaRPr lang="en-GB" sz="2600" dirty="0"/>
                    </a:p>
                  </a:txBody>
                  <a:tcPr marL="100584" marR="100584" marT="66938" marB="66938">
                    <a:solidFill>
                      <a:srgbClr val="00B050"/>
                    </a:solidFill>
                  </a:tcPr>
                </a:tc>
                <a:tc>
                  <a:txBody>
                    <a:bodyPr/>
                    <a:lstStyle/>
                    <a:p>
                      <a:endParaRPr lang="en-GB" sz="2600" dirty="0"/>
                    </a:p>
                  </a:txBody>
                  <a:tcPr marL="100584" marR="100584" marT="66938" marB="66938">
                    <a:solidFill>
                      <a:srgbClr val="00B050"/>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tc>
                  <a:txBody>
                    <a:bodyPr/>
                    <a:lstStyle/>
                    <a:p>
                      <a:endParaRPr lang="en-GB" sz="2600" dirty="0"/>
                    </a:p>
                  </a:txBody>
                  <a:tcPr marL="100584" marR="100584" marT="66938" marB="66938">
                    <a:solidFill>
                      <a:schemeClr val="bg1"/>
                    </a:solidFill>
                  </a:tcPr>
                </a:tc>
                <a:extLst>
                  <a:ext uri="{0D108BD9-81ED-4DB2-BD59-A6C34878D82A}">
                    <a16:rowId xmlns:a16="http://schemas.microsoft.com/office/drawing/2014/main" val="2739213171"/>
                  </a:ext>
                </a:extLst>
              </a:tr>
            </a:tbl>
          </a:graphicData>
        </a:graphic>
      </p:graphicFrame>
    </p:spTree>
    <p:extLst>
      <p:ext uri="{BB962C8B-B14F-4D97-AF65-F5344CB8AC3E}">
        <p14:creationId xmlns:p14="http://schemas.microsoft.com/office/powerpoint/2010/main" val="2232991925"/>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9" ma:contentTypeDescription="Create a new document." ma:contentTypeScope="" ma:versionID="3d29b775ef167967bd9c847bebe9d0ad">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ae44e3ff1b865bfb29d0dffb97d6c4e1"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Props1.xml><?xml version="1.0" encoding="utf-8"?>
<ds:datastoreItem xmlns:ds="http://schemas.openxmlformats.org/officeDocument/2006/customXml" ds:itemID="{35CEEB3F-2828-4958-AFFF-A78F4B6EFB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0EF8F11D-A449-4684-B8E0-461263A2E192}">
  <ds:schemaRefs>
    <ds:schemaRef ds:uri="0f0ae0ff-29c4-4766-b250-c1a9bee8d430"/>
    <ds:schemaRef ds:uri="http://schemas.microsoft.com/office/2006/documentManagement/types"/>
    <ds:schemaRef ds:uri="http://schemas.microsoft.com/sharepoint/v3"/>
    <ds:schemaRef ds:uri="http://purl.org/dc/elements/1.1/"/>
    <ds:schemaRef ds:uri="http://www.w3.org/XML/1998/namespace"/>
    <ds:schemaRef ds:uri="http://schemas.microsoft.com/office/2006/metadata/properties"/>
    <ds:schemaRef ds:uri="http://purl.org/dc/terms/"/>
    <ds:schemaRef ds:uri="http://purl.org/dc/dcmitype/"/>
    <ds:schemaRef ds:uri="http://schemas.microsoft.com/office/infopath/2007/PartnerControls"/>
    <ds:schemaRef ds:uri="http://schemas.openxmlformats.org/package/2006/metadata/core-properties"/>
    <ds:schemaRef ds:uri="86144f90-c7b6-48d0-aae5-f5e9e48cc3df"/>
  </ds:schemaRefs>
</ds:datastoreItem>
</file>

<file path=docProps/app.xml><?xml version="1.0" encoding="utf-8"?>
<Properties xmlns="http://schemas.openxmlformats.org/officeDocument/2006/extended-properties" xmlns:vt="http://schemas.openxmlformats.org/officeDocument/2006/docPropsVTypes">
  <Template>Office Theme</Template>
  <TotalTime>1559</TotalTime>
  <Words>922</Words>
  <Application>Microsoft Office PowerPoint</Application>
  <PresentationFormat>On-screen Show (4:3)</PresentationFormat>
  <Paragraphs>416</Paragraphs>
  <Slides>20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Century Gothic</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Jade Raynor</cp:lastModifiedBy>
  <cp:revision>50</cp:revision>
  <dcterms:created xsi:type="dcterms:W3CDTF">2018-03-17T10:08:43Z</dcterms:created>
  <dcterms:modified xsi:type="dcterms:W3CDTF">2020-01-30T09:49:59Z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y fmtid="{D5CDD505-2E9C-101B-9397-08002B2CF9AE}" pid="4" name="AuthorIds_UIVersion_4096">
    <vt:lpwstr>183</vt:lpwstr>
  </property>
</Properties>
</file>