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AAA"/>
    <a:srgbClr val="FF7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 snapToGrid="0" snapToObjects="1">
      <p:cViewPr varScale="1">
        <p:scale>
          <a:sx n="90" d="100"/>
          <a:sy n="90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6504-6BE8-2C42-B8A1-A3785205A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412AB-7148-4A40-B707-EAC7329B2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716F0-53A5-F148-9BD3-F58C1996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432F-D841-A740-9408-B0D42BF6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BA806-91A5-A743-95C5-9724BEEF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5615-F4E7-3B4C-B7CC-855372EF0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B6D32-5278-EB48-A9E3-C383BAC0E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827B1-5D26-6E4F-A88F-78678CD9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1938D-1A91-4541-8B35-73AC8910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0E066-0C65-DC40-941D-9038FB41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7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0F3D8C-192F-984F-B7D4-6E63843E6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93D6-13BE-C04A-908B-989F4B7C4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3A3A-F1CE-364E-A753-66CE16F5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50DC8-05A1-0341-866E-AFB7638F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F5DCE-9EF7-D346-B4C7-AE8DBF6B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0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DD3FF-FACA-3F43-B51C-C352F8DD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B4820-9EB2-A445-B27E-AFF639F2D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EFF53-3B3D-F94A-BC4D-5B06D868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DB89F-E6C6-864A-9082-5E820247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A0B-8521-E642-A8C9-87E0AE772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6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334E-F32D-384D-B876-43881212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72189-398A-6140-AE19-0BDC714E2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238AC-D37B-3B42-889C-C22658FC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112E1-9A82-6844-9880-CA1892713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9BC4C-6E31-A34F-B8B4-259E5EB1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8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8E068-9C2D-A94E-BA24-1D22A14E9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E928-D157-8046-BFAE-1C755D8E6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D0CB5-DDE6-A54C-81C6-4FB1ECA96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09DDF-B869-3442-96F3-F618AC80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6CCB-086E-0E4A-AA9D-CE86ADF8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A74C8-ECC6-6D40-ABE5-89D062DF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9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4249F-1F29-8B4C-857B-25CE52F1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9F644-9A0F-9E4E-81D9-ACA0D826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D4F2A-5C90-164B-9E4B-486CE4547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2B618-5D11-F24A-ADCD-95D7B1E0D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8E614-26CC-404C-8A3A-5B713B683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55E06-2941-0C4E-978D-5728D52F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BD729A-2244-384C-9BE8-8DEF1012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5438C2-B15E-DF41-9931-6F40CC2A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5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295CE-A021-864C-80D4-3CE940DB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17B97-D2FF-D045-B4AD-9741E689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35D77-4A95-CE44-B66A-DAC4110A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D5F69-B220-FB40-A2FF-CDE4A44D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9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59CBC-A040-8F42-9681-11595F15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F2B02-145A-1146-A694-D987C093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D1023-8362-234B-84F2-7C9E23FAA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71B6-47AB-704B-A88C-D5B9B0D8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42B15-5502-3848-91D0-6FED2A663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36ED4-AA3B-B04D-AB53-B1F94A470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D1DD9-5C4E-0442-93F7-FD49DEE79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E37C5-617C-C14E-958F-073E7F1D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071D2-716A-E445-95A0-EADBE80D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03EE-8D8D-914C-9534-4C40748C6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2A8306-FEC7-C14B-B1B9-34484B0A3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AF2D0-7E71-C045-AD38-147714F26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628CF-9C9B-4D49-A3F2-ABACC44C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4590C-A4CB-7C4B-87BE-99530E48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2D34C-2A4E-934A-8F8C-E8164BB9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E3495-8D94-FE48-A578-1EC70D93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BDB3B-C289-3C47-AED3-A256112DB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F56C1-A8BE-DC47-A714-48624FFDA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852C6-498D-CB4A-ABBC-A4035C7208D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7B030-A206-6A48-BBF1-CA25E0B4B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F09FC-E2FD-9E42-A85B-9B00B21DB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A685A-69C5-C546-BC60-5ECDAF1F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8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23127-DB70-684B-A2CC-8138AEF69CC7}"/>
              </a:ext>
            </a:extLst>
          </p:cNvPr>
          <p:cNvSpPr txBox="1"/>
          <p:nvPr/>
        </p:nvSpPr>
        <p:spPr>
          <a:xfrm>
            <a:off x="400051" y="214312"/>
            <a:ext cx="10272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902030302020204" pitchFamily="66" charset="0"/>
              </a:rPr>
              <a:t>Wednesday 10</a:t>
            </a:r>
            <a:r>
              <a:rPr lang="en-US" sz="4000" baseline="30000" dirty="0">
                <a:solidFill>
                  <a:srgbClr val="C00000"/>
                </a:solidFill>
                <a:latin typeface="Comic Sans MS" panose="030F0902030302020204" pitchFamily="66" charset="0"/>
              </a:rPr>
              <a:t>th</a:t>
            </a:r>
            <a:r>
              <a:rPr lang="en-US" sz="4000" dirty="0">
                <a:solidFill>
                  <a:srgbClr val="C00000"/>
                </a:solidFill>
                <a:latin typeface="Comic Sans MS" panose="030F0902030302020204" pitchFamily="66" charset="0"/>
              </a:rPr>
              <a:t> February 2021</a:t>
            </a:r>
          </a:p>
          <a:p>
            <a:r>
              <a:rPr lang="en-US" sz="4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OLI: To learn about the solar system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FF52C-401B-F740-BBAC-6C7DE0A2B994}"/>
              </a:ext>
            </a:extLst>
          </p:cNvPr>
          <p:cNvSpPr txBox="1"/>
          <p:nvPr/>
        </p:nvSpPr>
        <p:spPr>
          <a:xfrm>
            <a:off x="252413" y="4114800"/>
            <a:ext cx="11687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mic Sans MS" panose="030F0902030302020204" pitchFamily="66" charset="0"/>
              </a:rPr>
              <a:t>We have been reading Lights on Cotton Rock. We know Heather wants to live among the starts. </a:t>
            </a:r>
          </a:p>
          <a:p>
            <a:r>
              <a:rPr lang="en-US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Today in Science, we are going to be learning about the solar system.</a:t>
            </a:r>
          </a:p>
        </p:txBody>
      </p:sp>
    </p:spTree>
    <p:extLst>
      <p:ext uri="{BB962C8B-B14F-4D97-AF65-F5344CB8AC3E}">
        <p14:creationId xmlns:p14="http://schemas.microsoft.com/office/powerpoint/2010/main" val="1988534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BC446E-AF8E-C84A-80C0-73ADEFB24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601"/>
          <a:stretch/>
        </p:blipFill>
        <p:spPr>
          <a:xfrm>
            <a:off x="1700211" y="210426"/>
            <a:ext cx="9244013" cy="643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4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245509-0509-AF4F-9740-8F12C657B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31"/>
          <a:stretch/>
        </p:blipFill>
        <p:spPr>
          <a:xfrm>
            <a:off x="1914524" y="266920"/>
            <a:ext cx="9001126" cy="632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27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3C287-2CC7-6643-9153-6BFB28F98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226" y="0"/>
            <a:ext cx="4755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9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23127-DB70-684B-A2CC-8138AEF69CC7}"/>
              </a:ext>
            </a:extLst>
          </p:cNvPr>
          <p:cNvSpPr txBox="1"/>
          <p:nvPr/>
        </p:nvSpPr>
        <p:spPr>
          <a:xfrm>
            <a:off x="959644" y="314325"/>
            <a:ext cx="10272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902030302020204" pitchFamily="66" charset="0"/>
              </a:rPr>
              <a:t>What is the solar system?</a:t>
            </a:r>
            <a:endParaRPr lang="en-US" sz="5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9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23127-DB70-684B-A2CC-8138AEF69CC7}"/>
              </a:ext>
            </a:extLst>
          </p:cNvPr>
          <p:cNvSpPr txBox="1"/>
          <p:nvPr/>
        </p:nvSpPr>
        <p:spPr>
          <a:xfrm>
            <a:off x="196453" y="58846"/>
            <a:ext cx="304681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The solar system consists of </a:t>
            </a: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the Sun</a:t>
            </a: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 and everything that orbits, or travels around, </a:t>
            </a: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the Sun</a:t>
            </a: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. This includes the eight </a:t>
            </a: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planets</a:t>
            </a: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 and their </a:t>
            </a: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moons</a:t>
            </a: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, </a:t>
            </a: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dwarf planets</a:t>
            </a: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, and countless </a:t>
            </a: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asteroids</a:t>
            </a: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, </a:t>
            </a: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comets</a:t>
            </a: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, and other small, icy objects. However, even with all these things, most of the solar system is empty space.</a:t>
            </a:r>
            <a:endParaRPr lang="en-US" sz="66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B2604-97CB-1447-96A0-687FCEEAB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25" y="471362"/>
            <a:ext cx="8480822" cy="59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80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4D47C6-9DC6-DE44-99C5-D753FC8A0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836"/>
          <a:stretch/>
        </p:blipFill>
        <p:spPr>
          <a:xfrm>
            <a:off x="1885950" y="250621"/>
            <a:ext cx="9101138" cy="635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28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1CD22-800C-1A47-A4D4-88C35A14D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80"/>
          <a:stretch/>
        </p:blipFill>
        <p:spPr>
          <a:xfrm>
            <a:off x="1857375" y="295713"/>
            <a:ext cx="9001125" cy="626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0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2285EB-D138-6842-8EEE-D3A090817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602"/>
          <a:stretch/>
        </p:blipFill>
        <p:spPr>
          <a:xfrm>
            <a:off x="1700212" y="209218"/>
            <a:ext cx="9172576" cy="64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3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EABFC7-560A-D648-A335-5DBEA2EF4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3" b="1715"/>
          <a:stretch/>
        </p:blipFill>
        <p:spPr>
          <a:xfrm>
            <a:off x="1509712" y="266987"/>
            <a:ext cx="9172576" cy="63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5F9401-78B6-9B4B-A63B-96223692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719"/>
          <a:stretch/>
        </p:blipFill>
        <p:spPr>
          <a:xfrm>
            <a:off x="1743074" y="236974"/>
            <a:ext cx="9272587" cy="63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3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ED7331-60D9-D548-B5DC-AB5D392D8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80"/>
          <a:stretch/>
        </p:blipFill>
        <p:spPr>
          <a:xfrm>
            <a:off x="1538287" y="293612"/>
            <a:ext cx="9115425" cy="62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1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113</Words>
  <Application>Microsoft Macintosh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Cahill</dc:creator>
  <cp:lastModifiedBy>Jade Cahill</cp:lastModifiedBy>
  <cp:revision>3</cp:revision>
  <dcterms:created xsi:type="dcterms:W3CDTF">2021-02-04T09:44:56Z</dcterms:created>
  <dcterms:modified xsi:type="dcterms:W3CDTF">2021-02-04T10:14:50Z</dcterms:modified>
</cp:coreProperties>
</file>