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303" r:id="rId4"/>
    <p:sldId id="304" r:id="rId5"/>
    <p:sldId id="305" r:id="rId6"/>
    <p:sldId id="306" r:id="rId7"/>
    <p:sldId id="307" r:id="rId8"/>
    <p:sldId id="269" r:id="rId9"/>
    <p:sldId id="3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6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96C28-EAB4-4FB1-81A5-1CE10CD164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3D95-5844-43F3-B38C-134660C43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2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F564722-46BC-418C-AC43-2F15DF953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736A21-F8D6-4DA1-802E-10E08797743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3F86F2B-A6C9-453D-A0EF-1CF1F69640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2FDF31A-FB2A-4793-B836-865AF28EE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636-5A7F-4781-8720-4283FAE6A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99B64-2C09-4BC1-93AF-FE23FE01C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F13EB-3AE0-4522-8EB2-662BC823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B2E2F-6F56-49E0-9051-8FEE9D23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96FD-E3CE-4DBF-83C4-CE9811A5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25818-96CE-407B-B0A8-B47348F2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85F1C-978C-4644-A644-8EE08D807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C87C5-5EE8-4AF1-8BE6-188070F6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2D0D2-289E-4E17-A15C-5128BC2A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5653-E774-4323-8CF8-91CDF81C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67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33937-10C3-461F-9AD5-D7E14EEB1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10D83-3360-4667-B27B-023F1AC4B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EA5D3-43A5-4014-98BE-2681F31B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95AB2-8800-428E-8E6C-0601F6FC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290C-2ED9-4EF9-BA48-8CEB0767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92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A99E9-ECE9-45C7-A5BF-B9AD2A66B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F9E9D-5A76-4A62-B49B-BFDE24F5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49DFF-6296-4CEB-AB97-6B40AE012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F063-EE07-4BAC-9892-CA114A2CF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56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70B1-8950-40CD-926E-254121CD9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3D1F2-59B0-4284-938E-B8BF80A47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CAAC6-1344-434E-B8D6-8DD40211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0E75-3F81-4189-8CAA-503E3BE05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4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C992C-691A-495C-8B22-0E2D1B3B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2868E-BB37-4813-939E-726B1C36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825B0-F766-47AE-A424-F632DDB1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C01A-1F03-4C11-A59B-B41255B5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96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26772-92B1-45CB-B0D1-2D2268099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09B8B-7D96-4128-AE35-0B9BBD5C9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405B6-C04E-44F8-BF0E-D53DF1A09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346D-C6E2-4626-93E5-168D7F4D2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29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FA5DA-2099-4C41-BBF8-4CC9F054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BCC09D-0352-449C-A661-9D45CEA68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6A68F-DB58-4938-8EAC-8A65765C9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C34B-AD01-486F-83C9-42A93CCE8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375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178BF-2816-4BE0-B243-DEEB8E662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C464FC-A7F5-43E5-B22A-74AA51898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ABFEC-5300-4C90-82C5-09229317C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C7A7-6470-4149-B090-CF50EF904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115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171F6C-F2A7-40CE-9AAE-3182C827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4E6A59-67F0-4DD4-9862-01E9B3AD6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AE9C6-30A9-47BF-AFD2-A35CFE4CB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BD51-5856-4422-81B7-9F150F0EF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624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30074-CB75-4A94-8DAF-0A3BFC42B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2FE8F-7BE4-405D-8A3A-D07F4FE5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236AB-0893-4C2A-A751-CAE5D51EF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0D53-01A4-4628-8BE5-E6E12F96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60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358A-3E0A-45A9-AA91-54F7A528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FDB6-9D19-4DB9-9C41-DA1B0B99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3645D-289E-434D-BA29-483FEB83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0078-98B3-4D82-971A-CF032288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C2CCA-FB04-4A23-85CB-9F7B42CD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01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BBBB3-55D1-4693-9969-F56FC8DFE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3BEF-0EA5-4927-93C1-BF97FC47D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F4021-8F4E-4945-96C2-AB779FAA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579C-5AE6-4FE3-8DF2-903C772B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994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BE0E-E59D-4F11-92F4-9A6BEC2E3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CB85B-310E-4CF9-BD40-591F8AA5F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1045F-D505-4503-A3A5-D373252A5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815-324E-4656-88DA-662BAC6B0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48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C9966-26E8-4D02-8A2B-CD2DC8839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46058-283C-4136-A637-47D90C84C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61591-4475-47EF-B58F-EBC21C1A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274A-6FE5-413C-BC94-B19BF9705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1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C97C-E6B9-4B90-A77F-7BB3AA3F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F0E3-A3F9-4886-B05C-A19F4ABFF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64FF-EED4-4B9D-9995-10C0C15A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D69D-3D1A-457C-87E7-D9B79CFE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77EE-4ECD-4D4B-8ED7-7CC6296D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6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6AEAF-850F-4200-811C-9C2A88FF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AB81B-2B1A-42C6-A967-7BB9763FF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BC4E0-4799-4A0B-A923-729D07414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02D59-3E79-4D74-A8A0-D04CB567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A6ABC-55CE-4B6D-9145-38C2E102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5ABBF-7387-4812-B86A-7B52A2C5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9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3250-2AFC-4EAA-B444-3C5169AA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D40EE-7B14-4879-B564-3446104B5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757D7-6BE3-4772-A684-58CA21093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EED18-D5EE-4D71-987C-0881EC8EB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4E48F-83E1-44FC-8D01-D5966DD97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20494-4234-4F5A-B670-DB331204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AF2A1-EF3E-4647-B4B1-BE81EA3A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83F98-0F8A-4F97-9F72-7C188E4A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0B2C4-21D5-422C-972E-4C2326D1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585C3-8145-4496-9477-9D46CE4B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D6DD2-04AA-41E5-8853-8538DF79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DE3A7-67B8-4828-9EAC-23A47578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2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A5D19-1C32-4B18-8F65-61EED89C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6A49B-4D0A-41B8-A9E1-7B268C2C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A3BB6-8FB2-433F-AFB2-4BA4A3A5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2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175F-E0CB-44B5-BA17-591E17AD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DFD8-1FC3-4E5F-A07A-7126A517F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8A3F6-3D2E-43C7-9702-8BB567188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DC0E9-65D4-48ED-9995-9529B3EC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DC032-22E8-4061-BFE4-C436DBC7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2BE65-D94F-41A3-A807-3C970533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330F-4814-4921-B8B7-B2F5369A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EA29F-E389-4DE8-A02C-84412A9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EC3B9-5FF3-49D6-8C17-456695BE9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2E535-1D22-4F18-8BCD-AF4CDE4A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D9130-4125-402C-A218-986C5B12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B1525-C67A-41A4-9648-3DC3EC18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51642-DF59-406D-8256-2A8900F5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2C6C8-3AD9-4790-9956-4AF65F9E3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48C0-84A1-4CA7-8455-FF9176C31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432F-7949-4A1B-BDEF-BA717BA81FD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3831D-65F3-4B8C-8F93-554938445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B9EA-8CFB-48E9-86D9-41E8602BD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CBCD-A347-4123-BD7C-BC3365F9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38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BBEC5-6902-485D-88A5-6CF111A5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2CD8C-F6A8-4888-AB56-C519B1BA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56C22B-78C7-4938-AC3F-8492365E60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C213B4-F2E5-49C2-B772-55D173557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164ED1-FDAB-4AD4-8D16-483AA89FA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9A685-AA90-4C17-96A1-DE4CBD1B7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A5E2-5DD2-4D01-8317-8ACE93F3E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4AE37-3805-4D4D-8FA8-93E48B64C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29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840237B-529F-4CF0-9ADB-F847968E8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600" dirty="0"/>
              <a:t>Thursday 4th February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E28BCA8-28DF-4BAE-B728-D039A659C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b="1" dirty="0"/>
              <a:t>OLI: </a:t>
            </a:r>
            <a:r>
              <a:rPr lang="en-GB" altLang="en-US" sz="2800" dirty="0"/>
              <a:t>Describing characters using evidence from the text. </a:t>
            </a:r>
          </a:p>
          <a:p>
            <a:pPr eaLnBrk="1" hangingPunct="1">
              <a:buFontTx/>
              <a:buNone/>
            </a:pPr>
            <a:r>
              <a:rPr lang="en-GB" altLang="en-US" sz="2800" b="1" dirty="0"/>
              <a:t>Success Criteria: </a:t>
            </a:r>
            <a:r>
              <a:rPr lang="en-GB" altLang="en-US" sz="2800" dirty="0"/>
              <a:t>I can describe a character from Kensuke’s Kingdom using evidence from the text. 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DFA0F4C5-B640-40BC-83F6-06C07C73F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3644900"/>
            <a:ext cx="1679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5">
            <a:extLst>
              <a:ext uri="{FF2B5EF4-FFF2-40B4-BE49-F238E27FC236}">
                <a16:creationId xmlns:a16="http://schemas.microsoft.com/office/drawing/2014/main" id="{9018134E-4303-4F78-9821-BF5022315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5445125"/>
            <a:ext cx="295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4400"/>
              <a:t>DANGER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B419EE-D26B-4CF6-B5AD-2AEDF313426E}"/>
              </a:ext>
            </a:extLst>
          </p:cNvPr>
          <p:cNvSpPr/>
          <p:nvPr/>
        </p:nvSpPr>
        <p:spPr>
          <a:xfrm>
            <a:off x="4331171" y="1916833"/>
            <a:ext cx="352965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kern="1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Abunai</a:t>
            </a:r>
            <a:endParaRPr lang="en-GB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505222F4-37F7-43ED-BB79-93634AE10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5445125"/>
            <a:ext cx="295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4400"/>
              <a:t>SORRY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3B3AAE-4814-4150-A76C-2C518DE793D5}"/>
              </a:ext>
            </a:extLst>
          </p:cNvPr>
          <p:cNvSpPr/>
          <p:nvPr/>
        </p:nvSpPr>
        <p:spPr>
          <a:xfrm>
            <a:off x="2063553" y="1340768"/>
            <a:ext cx="72728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kern="1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Gomenasai</a:t>
            </a:r>
            <a:endParaRPr lang="en-GB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2443FD3A-CE19-445C-85AC-CB733F473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5445125"/>
            <a:ext cx="295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4400"/>
              <a:t>STOP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5D331F-E607-4F90-B6E7-626693CF6470}"/>
              </a:ext>
            </a:extLst>
          </p:cNvPr>
          <p:cNvSpPr/>
          <p:nvPr/>
        </p:nvSpPr>
        <p:spPr>
          <a:xfrm>
            <a:off x="3715192" y="1772816"/>
            <a:ext cx="47616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kern="1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Yamero</a:t>
            </a:r>
            <a:endParaRPr lang="en-GB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31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>
            <a:extLst>
              <a:ext uri="{FF2B5EF4-FFF2-40B4-BE49-F238E27FC236}">
                <a16:creationId xmlns:a16="http://schemas.microsoft.com/office/drawing/2014/main" id="{2D48257B-7C34-46C8-B0EB-39653962A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5445125"/>
            <a:ext cx="410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4400"/>
              <a:t>GOOD NIGHT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D3B10F-8D8E-4F4A-A2BF-621117AC89ED}"/>
              </a:ext>
            </a:extLst>
          </p:cNvPr>
          <p:cNvSpPr/>
          <p:nvPr/>
        </p:nvSpPr>
        <p:spPr>
          <a:xfrm>
            <a:off x="2926703" y="1988841"/>
            <a:ext cx="63385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kern="1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Oyasumi</a:t>
            </a:r>
            <a:r>
              <a:rPr lang="en-US" sz="80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en-US" sz="8000" b="1" kern="1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nasai</a:t>
            </a:r>
            <a:endParaRPr lang="en-GB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42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B9430538-035F-40EA-84E7-BEFF88397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924175"/>
            <a:ext cx="6697663" cy="1441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5E7DD93-7E5A-4695-9C90-30796824F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76" y="1529168"/>
            <a:ext cx="8280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What sort of person do you think Michael is? Choose </a:t>
            </a:r>
            <a:r>
              <a:rPr lang="en-US" altLang="en-US" sz="2400" b="1" dirty="0"/>
              <a:t>SIX </a:t>
            </a:r>
            <a:r>
              <a:rPr lang="en-US" altLang="en-US" sz="2400" dirty="0"/>
              <a:t>of the words in the box below, and write a sentence for each. You can use different words if you wish!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brave, cowardly, lonely, determined, happy, sad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confused, clever, sensible, angry, foolish, naughty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6 sentences: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I think Michael is.................... because......................................................</a:t>
            </a:r>
          </a:p>
        </p:txBody>
      </p:sp>
      <p:pic>
        <p:nvPicPr>
          <p:cNvPr id="47108" name="Picture 5">
            <a:extLst>
              <a:ext uri="{FF2B5EF4-FFF2-40B4-BE49-F238E27FC236}">
                <a16:creationId xmlns:a16="http://schemas.microsoft.com/office/drawing/2014/main" id="{58D31E35-5A6D-40C9-B3F6-4B5F28A9E8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188913"/>
            <a:ext cx="13239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B3D9-3A89-4F55-8067-5955982F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8130F-7787-482C-9104-DDE9F756F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these sentences to write a 2-3 paragraph description of Michael.</a:t>
            </a:r>
          </a:p>
          <a:p>
            <a:r>
              <a:rPr lang="en-GB" dirty="0"/>
              <a:t>Remember to include ambitious vocabulary</a:t>
            </a:r>
          </a:p>
          <a:p>
            <a:r>
              <a:rPr lang="en-GB" dirty="0"/>
              <a:t>Use evidence from the text to back up your ideas!</a:t>
            </a:r>
          </a:p>
        </p:txBody>
      </p:sp>
    </p:spTree>
    <p:extLst>
      <p:ext uri="{BB962C8B-B14F-4D97-AF65-F5344CB8AC3E}">
        <p14:creationId xmlns:p14="http://schemas.microsoft.com/office/powerpoint/2010/main" val="120453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Office Theme</vt:lpstr>
      <vt:lpstr>Default Design</vt:lpstr>
      <vt:lpstr>PowerPoint Presentation</vt:lpstr>
      <vt:lpstr>Thursday 4th February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1</cp:revision>
  <dcterms:created xsi:type="dcterms:W3CDTF">2021-01-26T12:05:36Z</dcterms:created>
  <dcterms:modified xsi:type="dcterms:W3CDTF">2021-01-26T12:08:28Z</dcterms:modified>
</cp:coreProperties>
</file>