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303" r:id="rId4"/>
    <p:sldId id="304" r:id="rId5"/>
    <p:sldId id="305" r:id="rId6"/>
    <p:sldId id="306" r:id="rId7"/>
    <p:sldId id="307" r:id="rId8"/>
    <p:sldId id="269" r:id="rId9"/>
    <p:sldId id="32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36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96C28-EAB4-4FB1-81A5-1CE10CD164C1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33D95-5844-43F3-B38C-134660C43F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12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BF564722-46BC-418C-AC43-2F15DF9534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736A21-F8D6-4DA1-802E-10E08797743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43F86F2B-A6C9-453D-A0EF-1CF1F69640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62FDF31A-FB2A-4793-B836-865AF28EEA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71636-5A7F-4781-8720-4283FAE6A1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D99B64-2C09-4BC1-93AF-FE23FE01CF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F13EB-3AE0-4522-8EB2-662BC8233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432F-7949-4A1B-BDEF-BA717BA81FD6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B2E2F-6F56-49E0-9051-8FEE9D235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C696FD-E3CE-4DBF-83C4-CE9811A54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CBCD-A347-4123-BD7C-BC3365F959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56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25818-96CE-407B-B0A8-B47348F2F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F85F1C-978C-4644-A644-8EE08D807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C87C5-5EE8-4AF1-8BE6-188070F63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432F-7949-4A1B-BDEF-BA717BA81FD6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2D0D2-289E-4E17-A15C-5128BC2AE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15653-E774-4323-8CF8-91CDF81CB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CBCD-A347-4123-BD7C-BC3365F959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673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433937-10C3-461F-9AD5-D7E14EEB10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010D83-3360-4667-B27B-023F1AC4B2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9EA5D3-43A5-4014-98BE-2681F31BE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432F-7949-4A1B-BDEF-BA717BA81FD6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95AB2-8800-428E-8E6C-0601F6FC2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B290C-2ED9-4EF9-BA48-8CEB0767A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CBCD-A347-4123-BD7C-BC3365F959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792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EA99E9-ECE9-45C7-A5BF-B9AD2A66B5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4F9E9D-5A76-4A62-B49B-BFDE24F55D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849DFF-6296-4CEB-AB97-6B40AE0123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EF063-EE07-4BAC-9892-CA114A2CF7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5565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C970B1-8950-40CD-926E-254121CD9F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03D1F2-59B0-4284-938E-B8BF80A47C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9CAAC6-1344-434E-B8D6-8DD4021150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40E75-3F81-4189-8CAA-503E3BE055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8944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AC992C-691A-495C-8B22-0E2D1B3BFD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C2868E-BB37-4813-939E-726B1C3653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C825B0-F766-47AE-A424-F632DDB15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EC01A-1F03-4C11-A59B-B41255B54D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9896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26772-92B1-45CB-B0D1-2D22680993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509B8B-7D96-4128-AE35-0B9BBD5C93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B405B6-C04E-44F8-BF0E-D53DF1A09C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5346D-C6E2-4626-93E5-168D7F4D23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5297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0BFA5DA-2099-4C41-BBF8-4CC9F05452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4BCC09D-0352-449C-A661-9D45CEA68C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846A68F-DB58-4938-8EAC-8A65765C9F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2C34B-AD01-486F-83C9-42A93CCE8F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6375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05178BF-2816-4BE0-B243-DEEB8E6622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3C464FC-A7F5-43E5-B22A-74AA518989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A4ABFEC-5300-4C90-82C5-09229317CA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BC7A7-6470-4149-B090-CF50EF904B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41152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E171F6C-F2A7-40CE-9AAE-3182C827AF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F4E6A59-67F0-4DD4-9862-01E9B3AD68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DDAE9C6-30A9-47BF-AFD2-A35CFE4CB2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7BD51-5856-4422-81B7-9F150F0EF1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36247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430074-CB75-4A94-8DAF-0A3BFC42B1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B2FE8F-7BE4-405D-8A3A-D07F4FE57F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7236AB-0893-4C2A-A751-CAE5D51EFB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00D53-01A4-4628-8BE5-E6E12F9683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9603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9358A-3E0A-45A9-AA91-54F7A528D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8FDB6-9D19-4DB9-9C41-DA1B0B990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3645D-289E-434D-BA29-483FEB833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432F-7949-4A1B-BDEF-BA717BA81FD6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A0078-98B3-4D82-971A-CF0322885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C2CCA-FB04-4A23-85CB-9F7B42CD6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CBCD-A347-4123-BD7C-BC3365F959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4014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2BBBB3-55D1-4693-9969-F56FC8DFE9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3E3BEF-0EA5-4927-93C1-BF97FC47D8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DF4021-8F4E-4945-96C2-AB779FAAB9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F579C-5AE6-4FE3-8DF2-903C772B83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9947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A3BE0E-E59D-4F11-92F4-9A6BEC2E37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0CB85B-310E-4CF9-BD40-591F8AA5F3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61045F-D505-4503-A3A5-D373252A5B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7E815-324E-4656-88DA-662BAC6B0F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4817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1C9966-26E8-4D02-8A2B-CD2DC88392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A46058-283C-4136-A637-47D90C84C7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B61591-4475-47EF-B58F-EBC21C1A98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B274A-6FE5-413C-BC94-B19BF97055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3135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CC97C-E6B9-4B90-A77F-7BB3AA3F2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1F0E3-A3F9-4886-B05C-A19F4ABFF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C64FF-EED4-4B9D-9995-10C0C15A1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432F-7949-4A1B-BDEF-BA717BA81FD6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BD69D-3D1A-457C-87E7-D9B79CFE8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E77EE-4ECD-4D4B-8ED7-7CC6296D7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CBCD-A347-4123-BD7C-BC3365F959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162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6AEAF-850F-4200-811C-9C2A88FF2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AB81B-2B1A-42C6-A967-7BB9763FF5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BC4E0-4799-4A0B-A923-729D07414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A02D59-3E79-4D74-A8A0-D04CB567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432F-7949-4A1B-BDEF-BA717BA81FD6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8A6ABC-55CE-4B6D-9145-38C2E1020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05ABBF-7387-4812-B86A-7B52A2C52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CBCD-A347-4123-BD7C-BC3365F959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69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63250-2AFC-4EAA-B444-3C5169AAE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7D40EE-7B14-4879-B564-3446104B5E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E757D7-6BE3-4772-A684-58CA21093C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FEED18-D5EE-4D71-987C-0881EC8EBD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A4E48F-83E1-44FC-8D01-D5966DD97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F20494-4234-4F5A-B670-DB3312046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432F-7949-4A1B-BDEF-BA717BA81FD6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AAF2A1-EF3E-4647-B4B1-BE81EA3AF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A83F98-0F8A-4F97-9F72-7C188E4AB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CBCD-A347-4123-BD7C-BC3365F959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6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0B2C4-21D5-422C-972E-4C2326D19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7585C3-8145-4496-9477-9D46CE4B0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432F-7949-4A1B-BDEF-BA717BA81FD6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CD6DD2-04AA-41E5-8853-8538DF790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DDE3A7-67B8-4828-9EAC-23A475781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CBCD-A347-4123-BD7C-BC3365F959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20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9A5D19-1C32-4B18-8F65-61EED89CD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432F-7949-4A1B-BDEF-BA717BA81FD6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76A49B-4D0A-41B8-A9E1-7B268C2C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6A3BB6-8FB2-433F-AFB2-4BA4A3A56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CBCD-A347-4123-BD7C-BC3365F959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423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9175F-E0CB-44B5-BA17-591E17AD5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0DFD8-1FC3-4E5F-A07A-7126A517F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98A3F6-3D2E-43C7-9702-8BB567188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DC0E9-65D4-48ED-9995-9529B3EC4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432F-7949-4A1B-BDEF-BA717BA81FD6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DC032-22E8-4061-BFE4-C436DBC7D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12BE65-D94F-41A3-A807-3C9705332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CBCD-A347-4123-BD7C-BC3365F959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132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F330F-4814-4921-B8B7-B2F5369A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DEA29F-E389-4DE8-A02C-84412A9422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FEC3B9-5FF3-49D6-8C17-456695BE9B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32E535-1D22-4F18-8BCD-AF4CDE4A0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0432F-7949-4A1B-BDEF-BA717BA81FD6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5D9130-4125-402C-A218-986C5B122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B1525-C67A-41A4-9648-3DC3EC185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ACBCD-A347-4123-BD7C-BC3365F959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53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451642-DF59-406D-8256-2A8900F59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B2C6C8-3AD9-4790-9956-4AF65F9E3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548C0-84A1-4CA7-8455-FF9176C313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432F-7949-4A1B-BDEF-BA717BA81FD6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3831D-65F3-4B8C-8F93-5549384450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8B9EA-8CFB-48E9-86D9-41E8602BDF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ACBCD-A347-4123-BD7C-BC3365F959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38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FBBBEC5-6902-485D-88A5-6CF111A5C5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072CD8C-F6A8-4888-AB56-C519B1BA05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56C22B-78C7-4938-AC3F-8492365E608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FC213B4-F2E5-49C2-B772-55D1735570D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2164ED1-FDAB-4AD4-8D16-483AA89FAA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619A685-AA90-4C17-96A1-DE4CBD1B77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373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2A5E2-5DD2-4D01-8317-8ACE93F3E8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04AE37-3805-4D4D-8FA8-93E48B64CA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293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4840237B-529F-4CF0-9ADB-F847968E8A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sz="3600" dirty="0"/>
              <a:t>Thursday 4th February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BE28BCA8-28DF-4BAE-B728-D039A659CA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en-US" sz="2800" b="1" dirty="0"/>
              <a:t>OLI: </a:t>
            </a:r>
            <a:r>
              <a:rPr lang="en-GB" altLang="en-US" sz="2800" dirty="0"/>
              <a:t>Describing characters using evidence from the text. </a:t>
            </a:r>
          </a:p>
          <a:p>
            <a:pPr eaLnBrk="1" hangingPunct="1">
              <a:buFontTx/>
              <a:buNone/>
            </a:pPr>
            <a:r>
              <a:rPr lang="en-GB" altLang="en-US" sz="2800" b="1" dirty="0"/>
              <a:t>Success Criteria: </a:t>
            </a:r>
            <a:r>
              <a:rPr lang="en-GB" altLang="en-US" sz="2800" dirty="0"/>
              <a:t>I can describe a character from Kensuke’s Kingdom using evidence from the text. </a:t>
            </a:r>
          </a:p>
        </p:txBody>
      </p:sp>
      <p:pic>
        <p:nvPicPr>
          <p:cNvPr id="41988" name="Picture 4">
            <a:extLst>
              <a:ext uri="{FF2B5EF4-FFF2-40B4-BE49-F238E27FC236}">
                <a16:creationId xmlns:a16="http://schemas.microsoft.com/office/drawing/2014/main" id="{DFA0F4C5-B640-40BC-83F6-06C07C73F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564" y="3644900"/>
            <a:ext cx="167957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1" name="Text Box 5">
            <a:extLst>
              <a:ext uri="{FF2B5EF4-FFF2-40B4-BE49-F238E27FC236}">
                <a16:creationId xmlns:a16="http://schemas.microsoft.com/office/drawing/2014/main" id="{9018134E-4303-4F78-9821-BF5022315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425" y="5445125"/>
            <a:ext cx="2952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en-US" sz="4400"/>
              <a:t>DANGER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B419EE-D26B-4CF6-B5AD-2AEDF313426E}"/>
              </a:ext>
            </a:extLst>
          </p:cNvPr>
          <p:cNvSpPr/>
          <p:nvPr/>
        </p:nvSpPr>
        <p:spPr>
          <a:xfrm>
            <a:off x="4331171" y="1916833"/>
            <a:ext cx="352965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kern="1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Impact" panose="020B0806030902050204" pitchFamily="34" charset="0"/>
              </a:rPr>
              <a:t>Abunai</a:t>
            </a:r>
            <a:endParaRPr lang="en-GB" sz="8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9114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Text Box 3">
            <a:extLst>
              <a:ext uri="{FF2B5EF4-FFF2-40B4-BE49-F238E27FC236}">
                <a16:creationId xmlns:a16="http://schemas.microsoft.com/office/drawing/2014/main" id="{505222F4-37F7-43ED-BB79-93634AE10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425" y="5445125"/>
            <a:ext cx="2952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en-US" sz="4400"/>
              <a:t>SORRY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3B3AAE-4814-4150-A76C-2C518DE793D5}"/>
              </a:ext>
            </a:extLst>
          </p:cNvPr>
          <p:cNvSpPr/>
          <p:nvPr/>
        </p:nvSpPr>
        <p:spPr>
          <a:xfrm>
            <a:off x="2063553" y="1340768"/>
            <a:ext cx="727280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kern="1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Impact" panose="020B0806030902050204" pitchFamily="34" charset="0"/>
              </a:rPr>
              <a:t>Gomenasai</a:t>
            </a:r>
            <a:endParaRPr lang="en-GB" sz="8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921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921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Text Box 3">
            <a:extLst>
              <a:ext uri="{FF2B5EF4-FFF2-40B4-BE49-F238E27FC236}">
                <a16:creationId xmlns:a16="http://schemas.microsoft.com/office/drawing/2014/main" id="{2443FD3A-CE19-445C-85AC-CB733F473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425" y="5445125"/>
            <a:ext cx="2952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en-US" sz="4400"/>
              <a:t>STOP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B5D331F-E607-4F90-B6E7-626693CF6470}"/>
              </a:ext>
            </a:extLst>
          </p:cNvPr>
          <p:cNvSpPr/>
          <p:nvPr/>
        </p:nvSpPr>
        <p:spPr>
          <a:xfrm>
            <a:off x="3715192" y="1772816"/>
            <a:ext cx="476161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kern="1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Impact" panose="020B0806030902050204" pitchFamily="34" charset="0"/>
              </a:rPr>
              <a:t>Yamero</a:t>
            </a:r>
            <a:endParaRPr lang="en-GB" sz="9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931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9318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Text Box 3">
            <a:extLst>
              <a:ext uri="{FF2B5EF4-FFF2-40B4-BE49-F238E27FC236}">
                <a16:creationId xmlns:a16="http://schemas.microsoft.com/office/drawing/2014/main" id="{2D48257B-7C34-46C8-B0EB-39653962A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901" y="5445125"/>
            <a:ext cx="41052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en-US" sz="4400"/>
              <a:t>GOOD NIGHT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7D3B10F-8D8E-4F4A-A2BF-621117AC89ED}"/>
              </a:ext>
            </a:extLst>
          </p:cNvPr>
          <p:cNvSpPr/>
          <p:nvPr/>
        </p:nvSpPr>
        <p:spPr>
          <a:xfrm>
            <a:off x="2926703" y="1988841"/>
            <a:ext cx="633859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kern="1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Impact" panose="020B0806030902050204" pitchFamily="34" charset="0"/>
              </a:rPr>
              <a:t>Oyasumi</a:t>
            </a:r>
            <a:r>
              <a:rPr lang="en-US" sz="8000" b="1" kern="1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Impact" panose="020B0806030902050204" pitchFamily="34" charset="0"/>
              </a:rPr>
              <a:t> </a:t>
            </a:r>
            <a:r>
              <a:rPr lang="en-US" sz="8000" b="1" kern="1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Impact" panose="020B0806030902050204" pitchFamily="34" charset="0"/>
              </a:rPr>
              <a:t>nasai</a:t>
            </a:r>
            <a:endParaRPr lang="en-GB" sz="8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942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942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94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94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>
            <a:extLst>
              <a:ext uri="{FF2B5EF4-FFF2-40B4-BE49-F238E27FC236}">
                <a16:creationId xmlns:a16="http://schemas.microsoft.com/office/drawing/2014/main" id="{B9430538-035F-40EA-84E7-BEFF88397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2924175"/>
            <a:ext cx="6697663" cy="14414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15E7DD93-7E5A-4695-9C90-30796824F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9076" y="1529168"/>
            <a:ext cx="82804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What sort of person do you think Michael is? Choose </a:t>
            </a:r>
            <a:r>
              <a:rPr lang="en-US" altLang="en-US" sz="2400" b="1" dirty="0"/>
              <a:t>SIX </a:t>
            </a:r>
            <a:r>
              <a:rPr lang="en-US" altLang="en-US" sz="2400" dirty="0"/>
              <a:t>of the words in the box below, and write a sentence for each. You can use different words if you wish!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brave, cowardly, lonely, determined, happy, sad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confused, clever, sensible, angry, foolish, naughty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6 sentences: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I think Michael is.................... because......................................................</a:t>
            </a:r>
          </a:p>
        </p:txBody>
      </p:sp>
      <p:pic>
        <p:nvPicPr>
          <p:cNvPr id="47108" name="Picture 5">
            <a:extLst>
              <a:ext uri="{FF2B5EF4-FFF2-40B4-BE49-F238E27FC236}">
                <a16:creationId xmlns:a16="http://schemas.microsoft.com/office/drawing/2014/main" id="{58D31E35-5A6D-40C9-B3F6-4B5F28A9E80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188913"/>
            <a:ext cx="13239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DB3D9-3A89-4F55-8067-5955982FE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8130F-7787-482C-9104-DDE9F756F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 these sentences to write a 2-3 paragraph description of Michael.</a:t>
            </a:r>
          </a:p>
          <a:p>
            <a:r>
              <a:rPr lang="en-GB" dirty="0"/>
              <a:t>Remember to include ambitious vocabulary</a:t>
            </a:r>
          </a:p>
          <a:p>
            <a:r>
              <a:rPr lang="en-GB" dirty="0"/>
              <a:t>Use evidence from the text to back up your ideas!</a:t>
            </a:r>
          </a:p>
        </p:txBody>
      </p:sp>
    </p:spTree>
    <p:extLst>
      <p:ext uri="{BB962C8B-B14F-4D97-AF65-F5344CB8AC3E}">
        <p14:creationId xmlns:p14="http://schemas.microsoft.com/office/powerpoint/2010/main" val="1204531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138</Words>
  <Application>Microsoft Office PowerPoint</Application>
  <PresentationFormat>Widescreen</PresentationFormat>
  <Paragraphs>26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Impact</vt:lpstr>
      <vt:lpstr>Office Theme</vt:lpstr>
      <vt:lpstr>Default Design</vt:lpstr>
      <vt:lpstr>PowerPoint Presentation</vt:lpstr>
      <vt:lpstr>Thursday 4th February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Rosanna Harries</dc:creator>
  <cp:lastModifiedBy>Rosanna Harries</cp:lastModifiedBy>
  <cp:revision>1</cp:revision>
  <dcterms:created xsi:type="dcterms:W3CDTF">2021-01-26T12:05:36Z</dcterms:created>
  <dcterms:modified xsi:type="dcterms:W3CDTF">2021-01-26T12:08:28Z</dcterms:modified>
</cp:coreProperties>
</file>