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8" r:id="rId2"/>
    <p:sldId id="264" r:id="rId3"/>
    <p:sldId id="268" r:id="rId4"/>
    <p:sldId id="269" r:id="rId5"/>
    <p:sldId id="270" r:id="rId6"/>
    <p:sldId id="271" r:id="rId7"/>
    <p:sldId id="267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Twinkl SemiBold" pitchFamily="2" charset="0"/>
      <p:bold r:id="rId15"/>
    </p:embeddedFont>
    <p:embeddedFont>
      <p:font typeface="Sassoon Infant Rg" panose="02000503030000020003" pitchFamily="50" charset="0"/>
      <p:regular r:id="rId16"/>
      <p:bold r:id="rId17"/>
    </p:embeddedFont>
    <p:embeddedFont>
      <p:font typeface="Twinkl" pitchFamily="2" charset="0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1162"/>
    <a:srgbClr val="F1C656"/>
    <a:srgbClr val="8BC74C"/>
    <a:srgbClr val="DE1E5A"/>
    <a:srgbClr val="18A0DB"/>
    <a:srgbClr val="BC0105"/>
    <a:srgbClr val="4DB1E3"/>
    <a:srgbClr val="80C1EB"/>
    <a:srgbClr val="ACDD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660" y="9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24/09/2018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24/09/2018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04773"/>
            <a:ext cx="8220075" cy="711550"/>
          </a:xfrm>
        </p:spPr>
        <p:txBody>
          <a:bodyPr/>
          <a:lstStyle/>
          <a:p>
            <a:pPr algn="ctr"/>
            <a:r>
              <a:rPr lang="en-GB" altLang="en-US" sz="2000" b="0" dirty="0">
                <a:latin typeface="Twinkl" pitchFamily="50" charset="0"/>
              </a:rPr>
              <a:t>Click the pictures that begin with ‘j’ to move them into the middle. </a:t>
            </a:r>
            <a:endParaRPr lang="en-GB" sz="2000" b="0" dirty="0"/>
          </a:p>
        </p:txBody>
      </p:sp>
      <p:sp>
        <p:nvSpPr>
          <p:cNvPr id="6" name="Rectangle 5"/>
          <p:cNvSpPr/>
          <p:nvPr/>
        </p:nvSpPr>
        <p:spPr>
          <a:xfrm>
            <a:off x="2508250" y="1527175"/>
            <a:ext cx="4117975" cy="4668838"/>
          </a:xfrm>
          <a:prstGeom prst="rect">
            <a:avLst/>
          </a:prstGeom>
          <a:solidFill>
            <a:schemeClr val="bg1"/>
          </a:solidFill>
          <a:ln w="38100">
            <a:solidFill>
              <a:srgbClr val="C91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Oval 6"/>
          <p:cNvSpPr/>
          <p:nvPr/>
        </p:nvSpPr>
        <p:spPr bwMode="auto">
          <a:xfrm>
            <a:off x="4024313" y="1101725"/>
            <a:ext cx="1095375" cy="1092200"/>
          </a:xfrm>
          <a:prstGeom prst="ellipse">
            <a:avLst/>
          </a:prstGeom>
          <a:solidFill>
            <a:srgbClr val="C91162"/>
          </a:solidFill>
          <a:ln w="38100">
            <a:solidFill>
              <a:srgbClr val="C91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8" name="Title 20"/>
          <p:cNvSpPr>
            <a:spLocks/>
          </p:cNvSpPr>
          <p:nvPr/>
        </p:nvSpPr>
        <p:spPr bwMode="auto">
          <a:xfrm>
            <a:off x="3750469" y="1216323"/>
            <a:ext cx="1643062" cy="684212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 dirty="0">
                <a:solidFill>
                  <a:schemeClr val="bg1"/>
                </a:solidFill>
                <a:latin typeface="Twinkl SemiBold" pitchFamily="2" charset="0"/>
              </a:rPr>
              <a:t>j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65" y="1310260"/>
            <a:ext cx="1464637" cy="11296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14" y="5026235"/>
            <a:ext cx="1068275" cy="11153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566" y="2274726"/>
            <a:ext cx="1068472" cy="17289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091" y="1292557"/>
            <a:ext cx="990147" cy="10680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369" y="3768576"/>
            <a:ext cx="1579438" cy="13834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29" y="2574636"/>
            <a:ext cx="1744697" cy="7520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566" y="5147004"/>
            <a:ext cx="1741044" cy="9458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63" y="3495931"/>
            <a:ext cx="1141574" cy="139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7 L 0.20174 0.081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87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0.23333 0.1534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67" y="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37E-7 L 0.20747 -0.0379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65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6 L -0.23576 0.0777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88" y="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21024 0.1261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21" y="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48148E-6 L -0.22257 0.146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28" y="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04773"/>
            <a:ext cx="8220075" cy="711550"/>
          </a:xfrm>
        </p:spPr>
        <p:txBody>
          <a:bodyPr/>
          <a:lstStyle/>
          <a:p>
            <a:pPr algn="ctr"/>
            <a:r>
              <a:rPr lang="en-GB" altLang="en-US" sz="2000" b="0" dirty="0">
                <a:latin typeface="Twinkl" pitchFamily="50" charset="0"/>
              </a:rPr>
              <a:t>Click the pictures that begin with ‘v’ to move them into the middle. </a:t>
            </a:r>
            <a:endParaRPr lang="en-GB" sz="2000" b="0" dirty="0"/>
          </a:p>
        </p:txBody>
      </p:sp>
      <p:sp>
        <p:nvSpPr>
          <p:cNvPr id="6" name="Rectangle 5"/>
          <p:cNvSpPr/>
          <p:nvPr/>
        </p:nvSpPr>
        <p:spPr>
          <a:xfrm>
            <a:off x="2487898" y="1527175"/>
            <a:ext cx="4117975" cy="4668838"/>
          </a:xfrm>
          <a:prstGeom prst="rect">
            <a:avLst/>
          </a:prstGeom>
          <a:solidFill>
            <a:schemeClr val="bg1"/>
          </a:solidFill>
          <a:ln w="38100">
            <a:solidFill>
              <a:srgbClr val="C91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Oval 6"/>
          <p:cNvSpPr/>
          <p:nvPr/>
        </p:nvSpPr>
        <p:spPr bwMode="auto">
          <a:xfrm>
            <a:off x="4024313" y="1101725"/>
            <a:ext cx="1095375" cy="1092200"/>
          </a:xfrm>
          <a:prstGeom prst="ellipse">
            <a:avLst/>
          </a:prstGeom>
          <a:solidFill>
            <a:srgbClr val="C91162"/>
          </a:solidFill>
          <a:ln w="38100">
            <a:solidFill>
              <a:srgbClr val="C91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8" name="Title 20"/>
          <p:cNvSpPr>
            <a:spLocks/>
          </p:cNvSpPr>
          <p:nvPr/>
        </p:nvSpPr>
        <p:spPr bwMode="auto">
          <a:xfrm>
            <a:off x="3750469" y="1216323"/>
            <a:ext cx="1643062" cy="684212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 dirty="0">
                <a:solidFill>
                  <a:schemeClr val="bg1"/>
                </a:solidFill>
                <a:latin typeface="Twinkl SemiBold" pitchFamily="2" charset="0"/>
              </a:rPr>
              <a:t>v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083" y="4129683"/>
            <a:ext cx="527267" cy="17856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03" y="4408507"/>
            <a:ext cx="995189" cy="17875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531" y="2480778"/>
            <a:ext cx="1662128" cy="99833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616" y="1216323"/>
            <a:ext cx="1691614" cy="110732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179" y="3708287"/>
            <a:ext cx="727110" cy="244949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03" y="1315199"/>
            <a:ext cx="1784335" cy="1261731"/>
          </a:xfrm>
          <a:prstGeom prst="roundRect">
            <a:avLst>
              <a:gd name="adj" fmla="val 6787"/>
            </a:avLst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71" y="2726923"/>
            <a:ext cx="1220491" cy="160509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540" y="4764705"/>
            <a:ext cx="861778" cy="139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27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22031 0.13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7" y="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0.23611 -0.0321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-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-0.225 0.0807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50" y="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7.40741E-7 L -0.21684 0.0729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51" y="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296E-6 L -0.31476 -0.0085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-0.25278 0.0011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39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04773"/>
            <a:ext cx="8220075" cy="711550"/>
          </a:xfrm>
        </p:spPr>
        <p:txBody>
          <a:bodyPr/>
          <a:lstStyle/>
          <a:p>
            <a:pPr algn="ctr"/>
            <a:r>
              <a:rPr lang="en-GB" altLang="en-US" sz="2000" b="0" dirty="0">
                <a:latin typeface="Twinkl" pitchFamily="50" charset="0"/>
              </a:rPr>
              <a:t>Click the pictures that begin with ‘w’ to move them into the middle. </a:t>
            </a:r>
            <a:endParaRPr lang="en-GB" sz="2000" b="0" dirty="0"/>
          </a:p>
        </p:txBody>
      </p:sp>
      <p:sp>
        <p:nvSpPr>
          <p:cNvPr id="6" name="Rectangle 5"/>
          <p:cNvSpPr/>
          <p:nvPr/>
        </p:nvSpPr>
        <p:spPr>
          <a:xfrm>
            <a:off x="2487898" y="1527175"/>
            <a:ext cx="4117975" cy="4668838"/>
          </a:xfrm>
          <a:prstGeom prst="rect">
            <a:avLst/>
          </a:prstGeom>
          <a:solidFill>
            <a:schemeClr val="bg1"/>
          </a:solidFill>
          <a:ln w="38100">
            <a:solidFill>
              <a:srgbClr val="C91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Oval 6"/>
          <p:cNvSpPr/>
          <p:nvPr/>
        </p:nvSpPr>
        <p:spPr bwMode="auto">
          <a:xfrm>
            <a:off x="4024313" y="1101725"/>
            <a:ext cx="1095375" cy="1092200"/>
          </a:xfrm>
          <a:prstGeom prst="ellipse">
            <a:avLst/>
          </a:prstGeom>
          <a:solidFill>
            <a:srgbClr val="C91162"/>
          </a:solidFill>
          <a:ln w="38100">
            <a:solidFill>
              <a:srgbClr val="C91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8" name="Title 20"/>
          <p:cNvSpPr>
            <a:spLocks/>
          </p:cNvSpPr>
          <p:nvPr/>
        </p:nvSpPr>
        <p:spPr bwMode="auto">
          <a:xfrm>
            <a:off x="3750469" y="1216323"/>
            <a:ext cx="1643062" cy="684212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 dirty="0">
                <a:solidFill>
                  <a:schemeClr val="bg1"/>
                </a:solidFill>
                <a:latin typeface="Twinkl SemiBold" pitchFamily="2" charset="0"/>
              </a:rPr>
              <a:t>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997" y="3105508"/>
            <a:ext cx="1888910" cy="18201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659" y="1216323"/>
            <a:ext cx="622291" cy="10564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928" y="5072332"/>
            <a:ext cx="1857734" cy="11236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67" y="3612570"/>
            <a:ext cx="1010829" cy="14342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27" y="1146284"/>
            <a:ext cx="1177215" cy="18412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59" y="2025710"/>
            <a:ext cx="1150702" cy="9935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910" y="3062551"/>
            <a:ext cx="885864" cy="101412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19" y="5072332"/>
            <a:ext cx="1725798" cy="112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38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111E-6 L 0.20243 0.072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22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022E-16 L 0.31076 -0.0678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8" y="-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22222E-6 L 0.22726 -0.0402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54" y="-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-0.21406 0.0770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12" y="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-0.23576 -0.0444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88" y="-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22222E-6 L -0.23958 -0.0365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79" y="-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04773"/>
            <a:ext cx="8220075" cy="711550"/>
          </a:xfrm>
        </p:spPr>
        <p:txBody>
          <a:bodyPr/>
          <a:lstStyle/>
          <a:p>
            <a:pPr algn="ctr"/>
            <a:r>
              <a:rPr lang="en-GB" altLang="en-US" sz="2000" b="0" dirty="0">
                <a:latin typeface="Twinkl" pitchFamily="50" charset="0"/>
              </a:rPr>
              <a:t>Click the pictures that begin with ‘y’ to move them into the middle. </a:t>
            </a:r>
            <a:endParaRPr lang="en-GB" sz="2000" b="0" dirty="0"/>
          </a:p>
        </p:txBody>
      </p:sp>
      <p:sp>
        <p:nvSpPr>
          <p:cNvPr id="6" name="Rectangle 5"/>
          <p:cNvSpPr/>
          <p:nvPr/>
        </p:nvSpPr>
        <p:spPr>
          <a:xfrm>
            <a:off x="2487898" y="1527175"/>
            <a:ext cx="4117975" cy="4668838"/>
          </a:xfrm>
          <a:prstGeom prst="rect">
            <a:avLst/>
          </a:prstGeom>
          <a:solidFill>
            <a:schemeClr val="bg1"/>
          </a:solidFill>
          <a:ln w="38100">
            <a:solidFill>
              <a:srgbClr val="C91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Oval 6"/>
          <p:cNvSpPr/>
          <p:nvPr/>
        </p:nvSpPr>
        <p:spPr bwMode="auto">
          <a:xfrm>
            <a:off x="4024313" y="1101725"/>
            <a:ext cx="1095375" cy="1092200"/>
          </a:xfrm>
          <a:prstGeom prst="ellipse">
            <a:avLst/>
          </a:prstGeom>
          <a:solidFill>
            <a:srgbClr val="C91162"/>
          </a:solidFill>
          <a:ln w="38100">
            <a:solidFill>
              <a:srgbClr val="C91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8" name="Title 20"/>
          <p:cNvSpPr>
            <a:spLocks/>
          </p:cNvSpPr>
          <p:nvPr/>
        </p:nvSpPr>
        <p:spPr bwMode="auto">
          <a:xfrm>
            <a:off x="3750469" y="1147315"/>
            <a:ext cx="1643062" cy="684212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 dirty="0">
                <a:solidFill>
                  <a:schemeClr val="bg1"/>
                </a:solidFill>
                <a:latin typeface="Twinkl SemiBold" pitchFamily="2" charset="0"/>
              </a:rPr>
              <a:t>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39" y="4548369"/>
            <a:ext cx="1266266" cy="16217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582" y="1222562"/>
            <a:ext cx="1089862" cy="14082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96" y="1250829"/>
            <a:ext cx="991171" cy="13454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20"/>
          <a:stretch/>
        </p:blipFill>
        <p:spPr>
          <a:xfrm>
            <a:off x="6950766" y="4976468"/>
            <a:ext cx="948928" cy="12195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54" y="2630826"/>
            <a:ext cx="824697" cy="21206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539" y="3765072"/>
            <a:ext cx="1937819" cy="9864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0567" y="2738887"/>
            <a:ext cx="987791" cy="11442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956" y="3032141"/>
            <a:ext cx="491496" cy="81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54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0.18941 0.070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62" y="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3684 0.02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20" y="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19063 -0.1381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31" y="-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96296E-6 L -0.1717 0.1185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94" y="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33333E-6 L -0.3783 0.1868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24" y="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-0.18281 -0.1513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49" y="-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04773"/>
            <a:ext cx="8220075" cy="711550"/>
          </a:xfrm>
        </p:spPr>
        <p:txBody>
          <a:bodyPr/>
          <a:lstStyle/>
          <a:p>
            <a:pPr algn="ctr"/>
            <a:r>
              <a:rPr lang="en-GB" altLang="en-US" sz="2000" b="0" dirty="0">
                <a:latin typeface="Twinkl" pitchFamily="50" charset="0"/>
              </a:rPr>
              <a:t>Click the pictures that begin with ‘z’ to move them into the middle. </a:t>
            </a:r>
            <a:endParaRPr lang="en-GB" sz="2000" b="0" dirty="0"/>
          </a:p>
        </p:txBody>
      </p:sp>
      <p:sp>
        <p:nvSpPr>
          <p:cNvPr id="6" name="Rectangle 5"/>
          <p:cNvSpPr/>
          <p:nvPr/>
        </p:nvSpPr>
        <p:spPr>
          <a:xfrm>
            <a:off x="2487898" y="1527175"/>
            <a:ext cx="4117975" cy="4668838"/>
          </a:xfrm>
          <a:prstGeom prst="rect">
            <a:avLst/>
          </a:prstGeom>
          <a:solidFill>
            <a:schemeClr val="bg1"/>
          </a:solidFill>
          <a:ln w="38100">
            <a:solidFill>
              <a:srgbClr val="C91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Oval 6"/>
          <p:cNvSpPr/>
          <p:nvPr/>
        </p:nvSpPr>
        <p:spPr bwMode="auto">
          <a:xfrm>
            <a:off x="4024313" y="1101725"/>
            <a:ext cx="1095375" cy="1092200"/>
          </a:xfrm>
          <a:prstGeom prst="ellipse">
            <a:avLst/>
          </a:prstGeom>
          <a:solidFill>
            <a:srgbClr val="C91162"/>
          </a:solidFill>
          <a:ln w="38100">
            <a:solidFill>
              <a:srgbClr val="C91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8" name="Title 20"/>
          <p:cNvSpPr>
            <a:spLocks/>
          </p:cNvSpPr>
          <p:nvPr/>
        </p:nvSpPr>
        <p:spPr bwMode="auto">
          <a:xfrm>
            <a:off x="3750469" y="1207697"/>
            <a:ext cx="1643062" cy="684212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 dirty="0">
                <a:solidFill>
                  <a:schemeClr val="bg1"/>
                </a:solidFill>
                <a:latin typeface="Twinkl SemiBold" pitchFamily="2" charset="0"/>
              </a:rPr>
              <a:t>z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226" y="4891871"/>
            <a:ext cx="701543" cy="12789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362" y="5011947"/>
            <a:ext cx="1761854" cy="11840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30" y="1520972"/>
            <a:ext cx="1747780" cy="1235882"/>
          </a:xfrm>
          <a:prstGeom prst="roundRect">
            <a:avLst>
              <a:gd name="adj" fmla="val 6394"/>
            </a:avLst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99" y="2918520"/>
            <a:ext cx="1326810" cy="753003"/>
          </a:xfrm>
          <a:prstGeom prst="rect">
            <a:avLst/>
          </a:prstGeom>
        </p:spPr>
      </p:pic>
      <p:sp>
        <p:nvSpPr>
          <p:cNvPr id="19" name="Title 20"/>
          <p:cNvSpPr>
            <a:spLocks/>
          </p:cNvSpPr>
          <p:nvPr/>
        </p:nvSpPr>
        <p:spPr bwMode="auto">
          <a:xfrm>
            <a:off x="6897437" y="4164839"/>
            <a:ext cx="1005561" cy="684212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7200" b="1" dirty="0">
                <a:solidFill>
                  <a:srgbClr val="C91162"/>
                </a:solidFill>
                <a:latin typeface="Twinkl SemiBold" pitchFamily="2" charset="0"/>
              </a:rPr>
              <a:t>0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946" y="1334233"/>
            <a:ext cx="1360595" cy="12163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251" y="2802582"/>
            <a:ext cx="1056290" cy="115336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79" y="3748155"/>
            <a:ext cx="1884872" cy="134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68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0.23611 0.113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0.37362 0.1270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81" y="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48148E-6 L 0.14583 -0.0525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2" y="-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07407E-6 L -0.17899 -0.2400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58" y="-1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7 L -0.24809 -0.0335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13" y="-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 [Read-Only]" id="{B29F6C71-AAE0-4B64-A45A-1046B855C9CC}" vid="{8E495050-AD79-41D8-9298-D2CAD14368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Guidance</Template>
  <TotalTime>296</TotalTime>
  <Words>86</Words>
  <Application>Microsoft Office PowerPoint</Application>
  <PresentationFormat>On-screen Show (4:3)</PresentationFormat>
  <Paragraphs>11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Arial</vt:lpstr>
      <vt:lpstr>Twinkl SemiBold</vt:lpstr>
      <vt:lpstr>Sassoon Infant Rg</vt:lpstr>
      <vt:lpstr>Twinkl</vt:lpstr>
      <vt:lpstr>Office Theme</vt:lpstr>
      <vt:lpstr>PowerPoint Presentation</vt:lpstr>
      <vt:lpstr>Click the pictures that begin with ‘j’ to move them into the middle. </vt:lpstr>
      <vt:lpstr>Click the pictures that begin with ‘v’ to move them into the middle. </vt:lpstr>
      <vt:lpstr>Click the pictures that begin with ‘w’ to move them into the middle. </vt:lpstr>
      <vt:lpstr>Click the pictures that begin with ‘y’ to move them into the middle. </vt:lpstr>
      <vt:lpstr>Click the pictures that begin with ‘z’ to move them into the middle.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Shantal Paley</dc:creator>
  <cp:lastModifiedBy>Shantal Paley</cp:lastModifiedBy>
  <cp:revision>39</cp:revision>
  <dcterms:created xsi:type="dcterms:W3CDTF">2018-09-20T14:56:25Z</dcterms:created>
  <dcterms:modified xsi:type="dcterms:W3CDTF">2018-09-24T14:15:52Z</dcterms:modified>
</cp:coreProperties>
</file>