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D85"/>
    <a:srgbClr val="CFE09B"/>
    <a:srgbClr val="A7DCFD"/>
    <a:srgbClr val="B9D36E"/>
    <a:srgbClr val="BC0105"/>
    <a:srgbClr val="4DB1E3"/>
    <a:srgbClr val="DE1E5A"/>
    <a:srgbClr val="18A0DB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88496"/>
  </p:normalViewPr>
  <p:slideViewPr>
    <p:cSldViewPr snapToGrid="0" showGuides="1">
      <p:cViewPr>
        <p:scale>
          <a:sx n="100" d="100"/>
          <a:sy n="100" d="100"/>
        </p:scale>
        <p:origin x="1568" y="24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78A7A28-37F2-4317-A1CD-46A98C642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8B3E46-F18F-4A5F-9BDE-60A950E781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F18AF0-D50B-4CB5-9F66-43D797A50E21}" type="datetimeFigureOut">
              <a:rPr lang="en-GB"/>
              <a:pPr>
                <a:defRPr/>
              </a:pPr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ED7637-B029-4412-8786-7A61D4B1D5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FA9D33-B759-4AC5-BE21-8A018A4F2A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4AB806F-5294-41FC-A6B6-C1699F35BB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93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113C17-061A-484A-B0C0-C5CAFF453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A67695-53D6-4827-AF19-65218CD8AB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ACDB1F-579F-4FBC-B59C-E39865473EB8}" type="datetimeFigureOut">
              <a:rPr lang="en-GB"/>
              <a:pPr>
                <a:defRPr/>
              </a:pPr>
              <a:t>05/01/2021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309B3C9-4B67-449A-8FD5-1484DEB120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7E4BA5D-04FF-425F-B001-73251F034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D28AB5-B12D-4165-B3E9-62E5C9BCA3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18B9E7-347D-4C61-9BF5-884B63FD2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7DCDFBD-3652-475C-A4E3-10EE71ADF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052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E3C389BC-D051-45AB-81D5-06F2F30A1454}"/>
              </a:ext>
            </a:extLst>
          </p:cNvPr>
          <p:cNvSpPr/>
          <p:nvPr userDrawn="1"/>
        </p:nvSpPr>
        <p:spPr>
          <a:xfrm>
            <a:off x="191193" y="0"/>
            <a:ext cx="1421476" cy="101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8DA0C05F-5E23-4051-8AB6-DF37CE50CCD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7AA45CE-B944-4F31-835F-C4CAD475B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29F4CA64-DDE2-43A8-B799-757AE37F6DD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A6103A75-9CA2-41B3-B6D0-2053EF0A0AA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ED00CBA7-F1B8-4FDE-B644-0A901041EC9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98F6079-BD38-4AAC-B7F5-D3063FD15689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F822E01-9C55-4C1F-B503-64528114A98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BBB29145-9748-4D80-BBCE-9225B3F9A5FF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54135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xmlns="" id="{4994DB80-FDCB-4748-996A-23C681E58FE7}"/>
              </a:ext>
            </a:extLst>
          </p:cNvPr>
          <p:cNvSpPr/>
          <p:nvPr userDrawn="1"/>
        </p:nvSpPr>
        <p:spPr>
          <a:xfrm>
            <a:off x="191193" y="0"/>
            <a:ext cx="1421476" cy="101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32DB278-DB30-432A-B7A9-498E89A5AB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DF169BA-85BE-4669-908D-BF47350D3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8FFA5A-1991-4EC2-8DAE-F50B8C5605A7}"/>
              </a:ext>
            </a:extLst>
          </p:cNvPr>
          <p:cNvSpPr>
            <a:spLocks/>
          </p:cNvSpPr>
          <p:nvPr/>
        </p:nvSpPr>
        <p:spPr>
          <a:xfrm>
            <a:off x="755650" y="1543050"/>
            <a:ext cx="76327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The word ‘epiphany’ comes from the verb ‘to appear’. </a:t>
            </a:r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xmlns="" id="{BCC19F77-4B75-4FB1-A045-A014C04A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62755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 Meaning</a:t>
            </a: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xmlns="" id="{CAEE81BA-32EC-4959-B062-A0DF1B1557E2}"/>
              </a:ext>
            </a:extLst>
          </p:cNvPr>
          <p:cNvSpPr>
            <a:spLocks/>
          </p:cNvSpPr>
          <p:nvPr/>
        </p:nvSpPr>
        <p:spPr bwMode="auto">
          <a:xfrm>
            <a:off x="755650" y="2195513"/>
            <a:ext cx="7632700" cy="77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feast of Epiphany is celebrating the Baby Jesus being seen or appearing, to the visitors who had travelled to see him.</a:t>
            </a: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xmlns="" id="{A7221EF9-9CCA-456B-9B52-17ED1945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0445" y="3124900"/>
            <a:ext cx="3523109" cy="29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xmlns="" id="{75D82AFD-3184-43BE-8DC1-83DB3CF292AF}"/>
              </a:ext>
            </a:extLst>
          </p:cNvPr>
          <p:cNvSpPr>
            <a:spLocks/>
          </p:cNvSpPr>
          <p:nvPr/>
        </p:nvSpPr>
        <p:spPr bwMode="auto">
          <a:xfrm>
            <a:off x="755650" y="1358900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So, who were these visitors?</a:t>
            </a: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xmlns="" id="{A28E9C0B-C4EF-48D6-9E98-73B3F883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5223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 Visitors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09D5EC1-2462-483C-898D-EBFD3BBB66FA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22463"/>
            <a:ext cx="7632700" cy="1692275"/>
            <a:chOff x="755650" y="1922534"/>
            <a:chExt cx="7632700" cy="1692026"/>
          </a:xfrm>
          <a:solidFill>
            <a:srgbClr val="A7DCF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65A8591-B16F-4558-8411-0DD71F66B89D}"/>
                </a:ext>
              </a:extLst>
            </p:cNvPr>
            <p:cNvSpPr/>
            <p:nvPr/>
          </p:nvSpPr>
          <p:spPr>
            <a:xfrm>
              <a:off x="755650" y="1922534"/>
              <a:ext cx="7632700" cy="1692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0" name="Rectangle 6">
              <a:extLst>
                <a:ext uri="{FF2B5EF4-FFF2-40B4-BE49-F238E27FC236}">
                  <a16:creationId xmlns:a16="http://schemas.microsoft.com/office/drawing/2014/main" xmlns="" id="{5AF50F24-44B6-4281-98CB-31390A52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481" y="1970265"/>
              <a:ext cx="5064383" cy="16031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A long, long way away, there were some wise men studying the stars with their telescopes.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solidFill>
                  <a:schemeClr val="tx1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One night, they saw a very interesting star. Very interesting indeed!</a:t>
              </a:r>
            </a:p>
          </p:txBody>
        </p:sp>
      </p:grpSp>
      <p:sp>
        <p:nvSpPr>
          <p:cNvPr id="10248" name="Rectangle 7">
            <a:extLst>
              <a:ext uri="{FF2B5EF4-FFF2-40B4-BE49-F238E27FC236}">
                <a16:creationId xmlns:a16="http://schemas.microsoft.com/office/drawing/2014/main" xmlns="" id="{B06BDEA2-3EA2-4309-B4D8-89BF597015D0}"/>
              </a:ext>
            </a:extLst>
          </p:cNvPr>
          <p:cNvSpPr>
            <a:spLocks/>
          </p:cNvSpPr>
          <p:nvPr/>
        </p:nvSpPr>
        <p:spPr bwMode="auto">
          <a:xfrm>
            <a:off x="1296988" y="3805340"/>
            <a:ext cx="4038944" cy="10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These men lived in the east, and were possibly from Persia, which is now called Iran.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284CC7-2542-4B9C-A0CE-58819F7DED7E}"/>
              </a:ext>
            </a:extLst>
          </p:cNvPr>
          <p:cNvSpPr>
            <a:spLocks/>
          </p:cNvSpPr>
          <p:nvPr/>
        </p:nvSpPr>
        <p:spPr>
          <a:xfrm>
            <a:off x="755650" y="5043488"/>
            <a:ext cx="7632700" cy="1049337"/>
          </a:xfrm>
          <a:prstGeom prst="rect">
            <a:avLst/>
          </a:prstGeom>
          <a:solidFill>
            <a:srgbClr val="F0DD85"/>
          </a:solidFill>
        </p:spPr>
        <p:txBody>
          <a:bodyPr lIns="180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Twinkl" pitchFamily="50" charset="0"/>
              </a:rPr>
              <a:t>Did you know?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The Wise Men are often called Magi, which was a word given to describe priests and clever men.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09AE01-77F1-455E-93F7-BD4303B8282B}"/>
              </a:ext>
            </a:extLst>
          </p:cNvPr>
          <p:cNvGrpSpPr/>
          <p:nvPr/>
        </p:nvGrpSpPr>
        <p:grpSpPr>
          <a:xfrm>
            <a:off x="5516277" y="1619308"/>
            <a:ext cx="3029003" cy="3268665"/>
            <a:chOff x="5516277" y="1619308"/>
            <a:chExt cx="3029003" cy="3268665"/>
          </a:xfrm>
        </p:grpSpPr>
        <p:pic>
          <p:nvPicPr>
            <p:cNvPr id="3" name="Picture 2" descr="A picture containing drawing, sign&#10;&#10;Description automatically generated">
              <a:extLst>
                <a:ext uri="{FF2B5EF4-FFF2-40B4-BE49-F238E27FC236}">
                  <a16:creationId xmlns:a16="http://schemas.microsoft.com/office/drawing/2014/main" xmlns="" id="{3B5541CD-2135-42AD-8AB5-8AC78F64D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178" y="1619308"/>
              <a:ext cx="1359114" cy="3033773"/>
            </a:xfrm>
            <a:prstGeom prst="rect">
              <a:avLst/>
            </a:prstGeom>
          </p:spPr>
        </p:pic>
        <p:pic>
          <p:nvPicPr>
            <p:cNvPr id="5" name="Picture 4" descr="A picture containing window&#10;&#10;Description automatically generated">
              <a:extLst>
                <a:ext uri="{FF2B5EF4-FFF2-40B4-BE49-F238E27FC236}">
                  <a16:creationId xmlns:a16="http://schemas.microsoft.com/office/drawing/2014/main" xmlns="" id="{CF0B0145-D006-4395-B676-E4DDA65D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277" y="1854200"/>
              <a:ext cx="1555435" cy="3033773"/>
            </a:xfrm>
            <a:prstGeom prst="rect">
              <a:avLst/>
            </a:prstGeom>
          </p:spPr>
        </p:pic>
        <p:pic>
          <p:nvPicPr>
            <p:cNvPr id="7" name="Picture 6" descr="A picture containing monitor, table, person, shirt&#10;&#10;Description automatically generated">
              <a:extLst>
                <a:ext uri="{FF2B5EF4-FFF2-40B4-BE49-F238E27FC236}">
                  <a16:creationId xmlns:a16="http://schemas.microsoft.com/office/drawing/2014/main" xmlns="" id="{8F869918-8DE4-4291-BE43-CAC5C752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503" y="1854200"/>
              <a:ext cx="1266777" cy="30337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8" grpId="0"/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2A22CA73-C6BB-45FD-9F36-4E22197C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1052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 Star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1CB8E1-205E-4852-BFD6-0B03D7FF8554}"/>
              </a:ext>
            </a:extLst>
          </p:cNvPr>
          <p:cNvGrpSpPr/>
          <p:nvPr/>
        </p:nvGrpSpPr>
        <p:grpSpPr>
          <a:xfrm>
            <a:off x="755650" y="2355850"/>
            <a:ext cx="7632700" cy="1766888"/>
            <a:chOff x="755650" y="2355850"/>
            <a:chExt cx="7632700" cy="1766888"/>
          </a:xfrm>
          <a:solidFill>
            <a:srgbClr val="A7DCFD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46B2B7D-F730-4348-9647-94D6568117FA}"/>
                </a:ext>
              </a:extLst>
            </p:cNvPr>
            <p:cNvSpPr/>
            <p:nvPr/>
          </p:nvSpPr>
          <p:spPr bwMode="auto">
            <a:xfrm>
              <a:off x="755650" y="2355850"/>
              <a:ext cx="7632700" cy="1766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1" name="Rectangle 6">
              <a:extLst>
                <a:ext uri="{FF2B5EF4-FFF2-40B4-BE49-F238E27FC236}">
                  <a16:creationId xmlns:a16="http://schemas.microsoft.com/office/drawing/2014/main" xmlns="" id="{10AB688D-79CD-4758-83E6-CF0EB35FF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11" y="2576411"/>
              <a:ext cx="4003589" cy="1326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writings told them that one day there would be a great star and the star would mean that a new king had been born.</a:t>
              </a:r>
            </a:p>
          </p:txBody>
        </p:sp>
      </p:grpSp>
      <p:pic>
        <p:nvPicPr>
          <p:cNvPr id="11272" name="Picture 3">
            <a:extLst>
              <a:ext uri="{FF2B5EF4-FFF2-40B4-BE49-F238E27FC236}">
                <a16:creationId xmlns:a16="http://schemas.microsoft.com/office/drawing/2014/main" xmlns="" id="{765404B3-61D0-44E7-9FB3-0CDA79CED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2" y="2222500"/>
            <a:ext cx="3534204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0">
            <a:extLst>
              <a:ext uri="{FF2B5EF4-FFF2-40B4-BE49-F238E27FC236}">
                <a16:creationId xmlns:a16="http://schemas.microsoft.com/office/drawing/2014/main" xmlns="" id="{4E8296A5-0A65-4648-97DD-A01AD4032AD4}"/>
              </a:ext>
            </a:extLst>
          </p:cNvPr>
          <p:cNvSpPr>
            <a:spLocks/>
          </p:cNvSpPr>
          <p:nvPr/>
        </p:nvSpPr>
        <p:spPr bwMode="auto">
          <a:xfrm>
            <a:off x="755650" y="1341438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Wise Men were very clever, and understood the religious writings that had been written many years before.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A327EE-E5C6-466A-B78A-598F2E859F97}"/>
              </a:ext>
            </a:extLst>
          </p:cNvPr>
          <p:cNvSpPr>
            <a:spLocks/>
          </p:cNvSpPr>
          <p:nvPr/>
        </p:nvSpPr>
        <p:spPr bwMode="auto">
          <a:xfrm>
            <a:off x="4356958" y="4684713"/>
            <a:ext cx="4032250" cy="1049338"/>
          </a:xfrm>
          <a:prstGeom prst="rect">
            <a:avLst/>
          </a:prstGeom>
          <a:solidFill>
            <a:srgbClr val="CFE09B"/>
          </a:solidFill>
          <a:ln w="25400">
            <a:noFill/>
            <a:miter lim="800000"/>
            <a:headEnd/>
            <a:tailEnd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So, the men decided to pack up their belongings, and follow the star to wherever it led them.</a:t>
            </a:r>
          </a:p>
        </p:txBody>
      </p:sp>
      <p:pic>
        <p:nvPicPr>
          <p:cNvPr id="4" name="Picture 3" descr="Treemap chart&#10;&#10;Description automatically generated">
            <a:extLst>
              <a:ext uri="{FF2B5EF4-FFF2-40B4-BE49-F238E27FC236}">
                <a16:creationId xmlns:a16="http://schemas.microsoft.com/office/drawing/2014/main" xmlns="" id="{66FA8290-089E-4F8A-9919-C2EE079FB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06" y="1681631"/>
            <a:ext cx="865707" cy="311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xmlns="" id="{47566E3D-65A1-4573-92C2-A7A70A7C2646}"/>
              </a:ext>
            </a:extLst>
          </p:cNvPr>
          <p:cNvSpPr>
            <a:spLocks/>
          </p:cNvSpPr>
          <p:nvPr/>
        </p:nvSpPr>
        <p:spPr bwMode="auto">
          <a:xfrm>
            <a:off x="755650" y="1433539"/>
            <a:ext cx="7632700" cy="49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journey would have been very long.</a:t>
            </a:r>
          </a:p>
        </p:txBody>
      </p:sp>
      <p:sp>
        <p:nvSpPr>
          <p:cNvPr id="12291" name="TextBox 1">
            <a:extLst>
              <a:ext uri="{FF2B5EF4-FFF2-40B4-BE49-F238E27FC236}">
                <a16:creationId xmlns:a16="http://schemas.microsoft.com/office/drawing/2014/main" xmlns="" id="{864215A6-EF24-4186-9988-455493E7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 Journey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914402-DB24-47A8-A571-77935959C101}"/>
              </a:ext>
            </a:extLst>
          </p:cNvPr>
          <p:cNvSpPr/>
          <p:nvPr/>
        </p:nvSpPr>
        <p:spPr>
          <a:xfrm>
            <a:off x="3810001" y="2762250"/>
            <a:ext cx="4578350" cy="1028700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probably travelled on camels, across deserts and over mountains.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D70DC5-F587-4BCD-A610-5CCC623AF1F1}"/>
              </a:ext>
            </a:extLst>
          </p:cNvPr>
          <p:cNvSpPr/>
          <p:nvPr/>
        </p:nvSpPr>
        <p:spPr>
          <a:xfrm>
            <a:off x="3028950" y="4340226"/>
            <a:ext cx="5359399" cy="1028700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star led them to the town of Bethlehem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in Israel.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xmlns="" id="{DA4BBF74-A881-4064-A601-9532A788F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549" y="2105026"/>
            <a:ext cx="368232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2188F7-19A8-4163-8A7C-4B452E51F621}"/>
              </a:ext>
            </a:extLst>
          </p:cNvPr>
          <p:cNvSpPr>
            <a:spLocks/>
          </p:cNvSpPr>
          <p:nvPr/>
        </p:nvSpPr>
        <p:spPr>
          <a:xfrm>
            <a:off x="755650" y="1465263"/>
            <a:ext cx="7632700" cy="771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The star came to rest over the place where Jesus was, and the Wise Men brought expensive gifts for him and worshipped the new king.</a:t>
            </a:r>
          </a:p>
        </p:txBody>
      </p:sp>
      <p:sp>
        <p:nvSpPr>
          <p:cNvPr id="13315" name="TextBox 1">
            <a:extLst>
              <a:ext uri="{FF2B5EF4-FFF2-40B4-BE49-F238E27FC236}">
                <a16:creationId xmlns:a16="http://schemas.microsoft.com/office/drawing/2014/main" xmlns="" id="{ADBDEFDC-94BA-418D-940C-F7FAA2B9B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4295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 Gifts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A3AED9-08BD-4846-9E34-7C3D9DC3229C}"/>
              </a:ext>
            </a:extLst>
          </p:cNvPr>
          <p:cNvSpPr>
            <a:spLocks/>
          </p:cNvSpPr>
          <p:nvPr/>
        </p:nvSpPr>
        <p:spPr bwMode="auto">
          <a:xfrm>
            <a:off x="755650" y="2635250"/>
            <a:ext cx="3816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Bible never mentions how many wise men there were, but because there were three gifts, people often think there must have been three wise men.</a:t>
            </a:r>
          </a:p>
        </p:txBody>
      </p:sp>
      <p:grpSp>
        <p:nvGrpSpPr>
          <p:cNvPr id="13320" name="Group 10">
            <a:extLst>
              <a:ext uri="{FF2B5EF4-FFF2-40B4-BE49-F238E27FC236}">
                <a16:creationId xmlns:a16="http://schemas.microsoft.com/office/drawing/2014/main" xmlns="" id="{38137DB0-326E-4880-9C0B-791420D6A123}"/>
              </a:ext>
            </a:extLst>
          </p:cNvPr>
          <p:cNvGrpSpPr>
            <a:grpSpLocks/>
          </p:cNvGrpSpPr>
          <p:nvPr/>
        </p:nvGrpSpPr>
        <p:grpSpPr bwMode="auto">
          <a:xfrm>
            <a:off x="5016763" y="5214694"/>
            <a:ext cx="3256008" cy="874956"/>
            <a:chOff x="5016843" y="5214550"/>
            <a:chExt cx="3256176" cy="8749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90F130E-BE10-425B-B546-DAC63999396C}"/>
                </a:ext>
              </a:extLst>
            </p:cNvPr>
            <p:cNvSpPr/>
            <p:nvPr/>
          </p:nvSpPr>
          <p:spPr>
            <a:xfrm>
              <a:off x="5016580" y="5214794"/>
              <a:ext cx="3256131" cy="8747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2" name="Rectangle 7">
              <a:extLst>
                <a:ext uri="{FF2B5EF4-FFF2-40B4-BE49-F238E27FC236}">
                  <a16:creationId xmlns:a16="http://schemas.microsoft.com/office/drawing/2014/main" xmlns="" id="{7DC701E3-8E6B-41FB-BEF0-8077B7F6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593" y="5336864"/>
              <a:ext cx="29646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The gifts were gold, frankincense and myrrh.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8C291B-672B-4EE1-9CF6-BF181B21CEDA}"/>
              </a:ext>
            </a:extLst>
          </p:cNvPr>
          <p:cNvSpPr>
            <a:spLocks/>
          </p:cNvSpPr>
          <p:nvPr/>
        </p:nvSpPr>
        <p:spPr bwMode="auto">
          <a:xfrm>
            <a:off x="755650" y="4767263"/>
            <a:ext cx="3816350" cy="1325562"/>
          </a:xfrm>
          <a:prstGeom prst="rect">
            <a:avLst/>
          </a:prstGeom>
          <a:solidFill>
            <a:srgbClr val="CFE09B"/>
          </a:solidFill>
          <a:ln w="25400">
            <a:noFill/>
            <a:miter lim="800000"/>
            <a:headEnd/>
            <a:tailEnd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Did you know?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Wise Men are sometimes called the Three Kings because of the expensive gifts they brought.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8FBBE2E9-7231-48A8-9C77-C3783443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0" y="2420356"/>
            <a:ext cx="3548490" cy="268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639469-3DA0-4414-A01D-B8A10AAE85EF}"/>
              </a:ext>
            </a:extLst>
          </p:cNvPr>
          <p:cNvSpPr>
            <a:spLocks/>
          </p:cNvSpPr>
          <p:nvPr/>
        </p:nvSpPr>
        <p:spPr bwMode="auto">
          <a:xfrm>
            <a:off x="480060" y="1739900"/>
            <a:ext cx="4495165" cy="771525"/>
          </a:xfrm>
          <a:prstGeom prst="rect">
            <a:avLst/>
          </a:prstGeom>
          <a:solidFill>
            <a:srgbClr val="F0DD85"/>
          </a:solidFill>
          <a:ln w="25400">
            <a:noFill/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Feast of Epiphany is celebrated in churches, usually on the 6th January. 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xmlns="" id="{456624AC-8BE9-48C7-83F6-F62043DF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2466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 Feast of Epiphany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xmlns="" id="{89E5AB23-3ACA-4E5E-B53C-5DA401AA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392238"/>
            <a:ext cx="42037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B7A8A4-8005-4C93-A9F1-181306EE741E}"/>
              </a:ext>
            </a:extLst>
          </p:cNvPr>
          <p:cNvSpPr>
            <a:spLocks/>
          </p:cNvSpPr>
          <p:nvPr/>
        </p:nvSpPr>
        <p:spPr>
          <a:xfrm>
            <a:off x="755650" y="5597525"/>
            <a:ext cx="76327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Epiphany is also known as Three Kings’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341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Arial</vt:lpstr>
      <vt:lpstr>Calibri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Microsoft Office User</cp:lastModifiedBy>
  <cp:revision>143</cp:revision>
  <dcterms:created xsi:type="dcterms:W3CDTF">2014-10-01T16:09:27Z</dcterms:created>
  <dcterms:modified xsi:type="dcterms:W3CDTF">2021-01-05T17:27:14Z</dcterms:modified>
</cp:coreProperties>
</file>