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8" r:id="rId2"/>
    <p:sldId id="313" r:id="rId3"/>
    <p:sldId id="31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38" d="100"/>
          <a:sy n="38" d="100"/>
        </p:scale>
        <p:origin x="772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904ACA-B37C-4162-8EE9-8CF87857180E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8C5733-8561-43AD-8488-20D489223C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30229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11E185E-E4A1-4418-93ED-FEE2EED02FD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0E19314-5DF5-4C1C-ABEA-C18A727B13AF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2C08A4A7-0A9C-491B-BCA0-A58A9D4475B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B325DE73-D720-4ACE-8BFD-4D846962AD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C187E-D817-4611-A32C-928A85F2FD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B008A8-C4A7-41A5-8C05-CCC55850AE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76C43E-259E-4028-AB18-31A179059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CACE2B-7891-4ED6-A808-438BEF970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F840E6-34B9-4344-A141-F1332F8FE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FDEF06-0A57-4786-B49A-D0065358EE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378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ABE5EB-F1BB-4AC9-AF24-058D7E1B2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B961B4-74E2-4265-9EFF-118523E5DE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0C0AFB-C5E8-43E0-86E2-9E0C52DD0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12751E-69D3-4162-A846-BCB26DE0D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FD30F5-CCA2-4E31-97BA-5A1D2E0BE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91FBC1-36E0-49FE-99D5-9036066324A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4138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88AB20A-B061-47CF-ACF5-F6A866D33B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06F19C-1F45-4E13-BE5D-E55296F101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0A7288-7CC1-443F-B8B2-4D6870B9C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6E7EB3-C0C7-42CE-89B4-95200BEBF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660D38-2856-44F3-BF8D-DCFEC0F99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99DA7E-2E91-464B-A75B-01427456B6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7019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F66499-8416-47ED-B657-1F15F52BB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C5A7B9-C8C4-4C3E-A056-A638C64EB2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EEA741-A15D-4A24-B36C-EA0CECBA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6412CA-515C-487C-86AE-CE4AB396A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ED6B07-6CEE-4ACB-AABF-58E992246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00E103-A2A4-4E63-B7E1-6A48673DC95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6078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C884D-6AA3-4767-9B3A-B669A40C5B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27E68E-4CF1-43E0-AA28-2139A18FBA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CB8BF6-0500-4058-97E7-ECB7FCC4B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03A243-CD20-4DF1-91A9-AED018CD4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7DD536-100D-4247-95AE-DC4F04832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EBF132-44F4-4E8B-8192-BDDACD2E29D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9460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9D98D-4D10-4078-A955-1952E380A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32BF4C-0EF7-4FCB-A50A-02741317ED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654898-2027-4FFD-83DE-35E0FC2ABF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44F0A7-1A29-426B-861B-B81666FBF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879A53-AB73-4B16-BC0D-6F4D943C4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AAE1DD-F0D5-4271-812A-314693546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5DE9F6-8373-4C73-B55D-3D82213D80A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1013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0F6E93-8495-42C0-B071-51BC7ADA10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706541-316C-4FFC-B9D6-90C053E0C6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31E541-130C-4BAC-8F93-0E210ED9E2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4E486C-53C9-4FA2-A07F-474EE46C30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A879F37-1EAF-48AF-AB62-2C0925E85F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8B44F73-47C1-458E-B096-59B2EDAD0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AF23D1-3D14-4DD8-BF76-47920F94A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080D05-FE38-4006-8C4B-2A6F3FCFC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0F095B-2813-49AA-AD58-2C251884806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357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D8E891-C99C-456C-A286-5E369B3C0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4BF20B-C15D-4886-A245-35FF93F06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A58BAC-4B1A-481C-835C-FC41DCB8D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5828AB-04B1-4182-BCE7-79DC776E6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3132B2-F810-4E2C-B053-B5B3B06F0BC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7789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F73C9A4-615D-4DE1-8F6C-410FD614F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841F933-1D3D-43CC-9370-5784BD9DF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5B02A5-F29D-4B14-A8F6-20983A39A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D5DFDC-9EBB-445C-8BD7-55D929D3A72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214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2A31DD-6C25-4A73-95A5-73EEA8E414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34DF59-9C38-4181-B428-F71A28D97C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76E06D-FE77-45AA-9B35-E601AE53D6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52603A-33F1-4BCD-BDA7-846D8137B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4EFEC8-32D7-4160-9A64-0FCD850AB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30B9AF-7053-42AF-8D8F-DC891B67D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DA133C-1878-4BA4-9FE7-5B41788922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4664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D5B9F-E145-4846-957D-3CA8B5A0F8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0FDAFDD-0491-46BE-BC53-B91B2920F4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217F9B-4A31-4881-89E5-E3173FB7CB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04BCE8-4C5E-435D-A34C-BF7F7C4F1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AC652F-40D0-4E35-88F4-EF6C2DDC1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262EC3-48AA-4DE5-814C-7110E1633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387DD9-5F6B-4141-98F2-1F68349566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5709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1C9089-6B5C-49FF-A91C-3E25FABCB4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17E2BFD-85B5-4C0F-AF21-B6E93A99FA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85EDB9B6-6A4E-4BC9-A775-87C7BE387F6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B7EEB2E-B766-4AB9-935B-1CB5AD2246B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B704A33F-60CA-4780-A282-6EC5F6EB7CE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8D8CF8B-B902-4512-957B-FD988FA8E9C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7348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9" name="Rectangle 11">
            <a:extLst>
              <a:ext uri="{FF2B5EF4-FFF2-40B4-BE49-F238E27FC236}">
                <a16:creationId xmlns:a16="http://schemas.microsoft.com/office/drawing/2014/main" id="{8D12847A-BFA8-412B-9C2D-518D3D6DAD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5438" y="1916114"/>
            <a:ext cx="8964612" cy="47529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172" name="Text Box 4">
            <a:extLst>
              <a:ext uri="{FF2B5EF4-FFF2-40B4-BE49-F238E27FC236}">
                <a16:creationId xmlns:a16="http://schemas.microsoft.com/office/drawing/2014/main" id="{C7612FA8-9341-48CD-8B46-A174B38152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7351" y="188913"/>
            <a:ext cx="75612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en-US" altLang="en-US" sz="24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173" name="Text Box 5">
            <a:extLst>
              <a:ext uri="{FF2B5EF4-FFF2-40B4-BE49-F238E27FC236}">
                <a16:creationId xmlns:a16="http://schemas.microsoft.com/office/drawing/2014/main" id="{C1955A9D-0159-4E2C-8B05-5C253CE1B3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3389" y="1214439"/>
            <a:ext cx="871378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000">
                <a:solidFill>
                  <a:srgbClr val="000000"/>
                </a:solidFill>
                <a:latin typeface="Arial" panose="020B0604020202020204" pitchFamily="34" charset="0"/>
              </a:rPr>
              <a:t>Use the writing frame below to plan and write a balanced argument on sailing around the world.</a:t>
            </a:r>
          </a:p>
        </p:txBody>
      </p:sp>
      <p:sp>
        <p:nvSpPr>
          <p:cNvPr id="7174" name="Rectangle 6">
            <a:extLst>
              <a:ext uri="{FF2B5EF4-FFF2-40B4-BE49-F238E27FC236}">
                <a16:creationId xmlns:a16="http://schemas.microsoft.com/office/drawing/2014/main" id="{5782842E-772E-4A0C-9325-7DB8645DA0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1313" y="1916113"/>
            <a:ext cx="3689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00"/>
                </a:solidFill>
                <a:latin typeface="Arial" panose="020B0604020202020204" pitchFamily="34" charset="0"/>
              </a:rPr>
              <a:t>SAILING AROUND THE WORLD</a:t>
            </a:r>
            <a:r>
              <a:rPr lang="en-US" altLang="en-US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7176" name="Rectangle 8">
            <a:extLst>
              <a:ext uri="{FF2B5EF4-FFF2-40B4-BE49-F238E27FC236}">
                <a16:creationId xmlns:a16="http://schemas.microsoft.com/office/drawing/2014/main" id="{F9BC25D4-3045-4E21-930A-2FC3796972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9289" y="2276475"/>
            <a:ext cx="7775575" cy="393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00"/>
                </a:solidFill>
                <a:latin typeface="Arial" panose="020B0604020202020204" pitchFamily="34" charset="0"/>
              </a:rPr>
              <a:t>I am not sure that sailing around the world with my family would be a good thing because...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b="1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00"/>
                </a:solidFill>
                <a:latin typeface="Arial" panose="020B0604020202020204" pitchFamily="34" charset="0"/>
              </a:rPr>
              <a:t>On the other hand...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b="1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00"/>
                </a:solidFill>
                <a:latin typeface="Arial" panose="020B0604020202020204" pitchFamily="34" charset="0"/>
              </a:rPr>
              <a:t>However...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b="1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00"/>
                </a:solidFill>
                <a:latin typeface="Arial" panose="020B0604020202020204" pitchFamily="34" charset="0"/>
              </a:rPr>
              <a:t>One good thing about it would be...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b="1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00"/>
                </a:solidFill>
                <a:latin typeface="Arial" panose="020B0604020202020204" pitchFamily="34" charset="0"/>
              </a:rPr>
              <a:t>Nevertheless...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b="1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00"/>
                </a:solidFill>
                <a:latin typeface="Arial" panose="020B0604020202020204" pitchFamily="34" charset="0"/>
              </a:rPr>
              <a:t>Another point of view is...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b="1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00"/>
                </a:solidFill>
                <a:latin typeface="Arial" panose="020B0604020202020204" pitchFamily="34" charset="0"/>
              </a:rPr>
              <a:t>In conclusion...</a:t>
            </a:r>
          </a:p>
        </p:txBody>
      </p:sp>
      <p:sp>
        <p:nvSpPr>
          <p:cNvPr id="7177" name="Rectangle 9">
            <a:extLst>
              <a:ext uri="{FF2B5EF4-FFF2-40B4-BE49-F238E27FC236}">
                <a16:creationId xmlns:a16="http://schemas.microsoft.com/office/drawing/2014/main" id="{1B57C830-784F-4AD7-A3CE-537C5E6CF2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7214" y="5734050"/>
            <a:ext cx="595153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i="1">
                <a:solidFill>
                  <a:srgbClr val="000000"/>
                </a:solidFill>
                <a:latin typeface="Arial" panose="020B0604020202020204" pitchFamily="34" charset="0"/>
              </a:rPr>
              <a:t>When you have written your plan, check your spelling and punctuation very carefully, </a:t>
            </a:r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7178" name="Picture 10">
            <a:extLst>
              <a:ext uri="{FF2B5EF4-FFF2-40B4-BE49-F238E27FC236}">
                <a16:creationId xmlns:a16="http://schemas.microsoft.com/office/drawing/2014/main" id="{8D1978CA-7748-4678-89F1-5B9335F4559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0638"/>
            <a:ext cx="1651000" cy="132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6C4F0E-0C9A-4E32-A466-36F0B1034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to start your piece of writing? Some ideas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52D3F4-F1FD-4178-9C67-03A1853567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                             Sailing around the world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The question is: is it a good idea to sail around the world with your family? When I first think about this question…</a:t>
            </a:r>
          </a:p>
        </p:txBody>
      </p:sp>
    </p:spTree>
    <p:extLst>
      <p:ext uri="{BB962C8B-B14F-4D97-AF65-F5344CB8AC3E}">
        <p14:creationId xmlns:p14="http://schemas.microsoft.com/office/powerpoint/2010/main" val="4633266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DC57DF-E879-465E-92F1-208AD9CF6B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Success criteria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941245-BDCE-4014-868C-2D84635BDB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Use appropriate language for a balanced argument </a:t>
            </a:r>
            <a:r>
              <a:rPr lang="en-GB" dirty="0" err="1"/>
              <a:t>e.g</a:t>
            </a:r>
            <a:r>
              <a:rPr lang="en-GB" dirty="0"/>
              <a:t> On the one hand…</a:t>
            </a:r>
          </a:p>
          <a:p>
            <a:r>
              <a:rPr lang="en-GB" dirty="0"/>
              <a:t>Set your work into clear and organised paragraphs</a:t>
            </a:r>
          </a:p>
          <a:p>
            <a:r>
              <a:rPr lang="en-GB" dirty="0"/>
              <a:t>Write a clear conclusion to summarise the points you have made</a:t>
            </a:r>
          </a:p>
          <a:p>
            <a:r>
              <a:rPr lang="en-GB" dirty="0"/>
              <a:t>Proof read and edit your work!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601758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167</Words>
  <Application>Microsoft Office PowerPoint</Application>
  <PresentationFormat>Widescreen</PresentationFormat>
  <Paragraphs>26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Default Design</vt:lpstr>
      <vt:lpstr>PowerPoint Presentation</vt:lpstr>
      <vt:lpstr>How to start your piece of writing? Some ideas</vt:lpstr>
      <vt:lpstr>Success criteria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Rosanna Harries</dc:creator>
  <cp:lastModifiedBy>Rosanna Harries</cp:lastModifiedBy>
  <cp:revision>1</cp:revision>
  <dcterms:created xsi:type="dcterms:W3CDTF">2021-01-12T11:08:36Z</dcterms:created>
  <dcterms:modified xsi:type="dcterms:W3CDTF">2021-01-12T11:11:04Z</dcterms:modified>
</cp:coreProperties>
</file>