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56" r:id="rId5"/>
    <p:sldId id="366" r:id="rId6"/>
    <p:sldId id="396" r:id="rId7"/>
    <p:sldId id="365" r:id="rId8"/>
    <p:sldId id="395" r:id="rId9"/>
    <p:sldId id="397" r:id="rId10"/>
    <p:sldId id="360" r:id="rId11"/>
    <p:sldId id="390" r:id="rId12"/>
    <p:sldId id="370" r:id="rId13"/>
    <p:sldId id="409" r:id="rId14"/>
    <p:sldId id="369" r:id="rId15"/>
    <p:sldId id="398" r:id="rId16"/>
    <p:sldId id="416" r:id="rId17"/>
    <p:sldId id="418" r:id="rId18"/>
    <p:sldId id="417" r:id="rId19"/>
    <p:sldId id="355" r:id="rId20"/>
    <p:sldId id="403" r:id="rId21"/>
    <p:sldId id="367" r:id="rId22"/>
    <p:sldId id="404" r:id="rId23"/>
    <p:sldId id="40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ly Pierpoint" initials="KP" lastIdx="1" clrIdx="0">
    <p:extLst>
      <p:ext uri="{19B8F6BF-5375-455C-9EA6-DF929625EA0E}">
        <p15:presenceInfo xmlns:p15="http://schemas.microsoft.com/office/powerpoint/2012/main" userId="Kelly Pierpoi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29675-8EC3-4093-9503-09857EC507A5}" v="5" dt="2020-01-28T13:30:18.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1" autoAdjust="0"/>
    <p:restoredTop sz="94660"/>
  </p:normalViewPr>
  <p:slideViewPr>
    <p:cSldViewPr snapToGrid="0">
      <p:cViewPr varScale="1">
        <p:scale>
          <a:sx n="67" d="100"/>
          <a:sy n="67" d="100"/>
        </p:scale>
        <p:origin x="12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Fitzpatrick" userId="d1b284ec-d1dd-4765-b823-b34899491c26" providerId="ADAL" clId="{18729675-8EC3-4093-9503-09857EC507A5}"/>
    <pc:docChg chg="custSel modSld">
      <pc:chgData name="Jan Fitzpatrick" userId="d1b284ec-d1dd-4765-b823-b34899491c26" providerId="ADAL" clId="{18729675-8EC3-4093-9503-09857EC507A5}" dt="2020-01-28T13:30:29.643" v="42" actId="1076"/>
      <pc:docMkLst>
        <pc:docMk/>
      </pc:docMkLst>
      <pc:sldChg chg="modSp">
        <pc:chgData name="Jan Fitzpatrick" userId="d1b284ec-d1dd-4765-b823-b34899491c26" providerId="ADAL" clId="{18729675-8EC3-4093-9503-09857EC507A5}" dt="2020-01-28T13:23:33.303" v="33" actId="1037"/>
        <pc:sldMkLst>
          <pc:docMk/>
          <pc:sldMk cId="36917022" sldId="360"/>
        </pc:sldMkLst>
        <pc:spChg chg="mod">
          <ac:chgData name="Jan Fitzpatrick" userId="d1b284ec-d1dd-4765-b823-b34899491c26" providerId="ADAL" clId="{18729675-8EC3-4093-9503-09857EC507A5}" dt="2020-01-28T13:23:33.303" v="33" actId="1037"/>
          <ac:spMkLst>
            <pc:docMk/>
            <pc:sldMk cId="36917022" sldId="360"/>
            <ac:spMk id="122" creationId="{DE7CD7AA-289D-4A4F-A2AB-90425D1E8C28}"/>
          </ac:spMkLst>
        </pc:spChg>
      </pc:sldChg>
      <pc:sldChg chg="modSp">
        <pc:chgData name="Jan Fitzpatrick" userId="d1b284ec-d1dd-4765-b823-b34899491c26" providerId="ADAL" clId="{18729675-8EC3-4093-9503-09857EC507A5}" dt="2020-01-28T13:29:53.822" v="39" actId="207"/>
        <pc:sldMkLst>
          <pc:docMk/>
          <pc:sldMk cId="1017263368" sldId="367"/>
        </pc:sldMkLst>
        <pc:spChg chg="mod">
          <ac:chgData name="Jan Fitzpatrick" userId="d1b284ec-d1dd-4765-b823-b34899491c26" providerId="ADAL" clId="{18729675-8EC3-4093-9503-09857EC507A5}" dt="2020-01-28T13:29:53.822" v="39" actId="207"/>
          <ac:spMkLst>
            <pc:docMk/>
            <pc:sldMk cId="1017263368" sldId="367"/>
            <ac:spMk id="19" creationId="{5252A847-DE45-4FA3-A1F8-EEBEB845FF8E}"/>
          </ac:spMkLst>
        </pc:spChg>
      </pc:sldChg>
      <pc:sldChg chg="modSp">
        <pc:chgData name="Jan Fitzpatrick" userId="d1b284ec-d1dd-4765-b823-b34899491c26" providerId="ADAL" clId="{18729675-8EC3-4093-9503-09857EC507A5}" dt="2020-01-28T13:24:49.376" v="37" actId="20577"/>
        <pc:sldMkLst>
          <pc:docMk/>
          <pc:sldMk cId="4208193335" sldId="390"/>
        </pc:sldMkLst>
        <pc:spChg chg="mod">
          <ac:chgData name="Jan Fitzpatrick" userId="d1b284ec-d1dd-4765-b823-b34899491c26" providerId="ADAL" clId="{18729675-8EC3-4093-9503-09857EC507A5}" dt="2020-01-28T13:24:49.376" v="37" actId="20577"/>
          <ac:spMkLst>
            <pc:docMk/>
            <pc:sldMk cId="4208193335" sldId="390"/>
            <ac:spMk id="19" creationId="{5252A847-DE45-4FA3-A1F8-EEBEB845FF8E}"/>
          </ac:spMkLst>
        </pc:spChg>
      </pc:sldChg>
      <pc:sldChg chg="modSp">
        <pc:chgData name="Jan Fitzpatrick" userId="d1b284ec-d1dd-4765-b823-b34899491c26" providerId="ADAL" clId="{18729675-8EC3-4093-9503-09857EC507A5}" dt="2020-01-28T13:19:35.816" v="31" actId="1037"/>
        <pc:sldMkLst>
          <pc:docMk/>
          <pc:sldMk cId="3014043938" sldId="395"/>
        </pc:sldMkLst>
        <pc:spChg chg="mod">
          <ac:chgData name="Jan Fitzpatrick" userId="d1b284ec-d1dd-4765-b823-b34899491c26" providerId="ADAL" clId="{18729675-8EC3-4093-9503-09857EC507A5}" dt="2020-01-28T13:19:03.343" v="5" actId="20577"/>
          <ac:spMkLst>
            <pc:docMk/>
            <pc:sldMk cId="3014043938" sldId="395"/>
            <ac:spMk id="19" creationId="{5252A847-DE45-4FA3-A1F8-EEBEB845FF8E}"/>
          </ac:spMkLst>
        </pc:spChg>
        <pc:graphicFrameChg chg="mod">
          <ac:chgData name="Jan Fitzpatrick" userId="d1b284ec-d1dd-4765-b823-b34899491c26" providerId="ADAL" clId="{18729675-8EC3-4093-9503-09857EC507A5}" dt="2020-01-28T13:19:31.563" v="21" actId="1037"/>
          <ac:graphicFrameMkLst>
            <pc:docMk/>
            <pc:sldMk cId="3014043938" sldId="395"/>
            <ac:graphicFrameMk id="10" creationId="{5ADEE5E8-160E-4155-8336-37BB324FC4A9}"/>
          </ac:graphicFrameMkLst>
        </pc:graphicFrameChg>
        <pc:graphicFrameChg chg="mod">
          <ac:chgData name="Jan Fitzpatrick" userId="d1b284ec-d1dd-4765-b823-b34899491c26" providerId="ADAL" clId="{18729675-8EC3-4093-9503-09857EC507A5}" dt="2020-01-28T13:19:35.816" v="31" actId="1037"/>
          <ac:graphicFrameMkLst>
            <pc:docMk/>
            <pc:sldMk cId="3014043938" sldId="395"/>
            <ac:graphicFrameMk id="11" creationId="{66B6718C-1711-4A72-8091-8F90D1B37975}"/>
          </ac:graphicFrameMkLst>
        </pc:graphicFrameChg>
      </pc:sldChg>
      <pc:sldChg chg="addSp delSp modSp">
        <pc:chgData name="Jan Fitzpatrick" userId="d1b284ec-d1dd-4765-b823-b34899491c26" providerId="ADAL" clId="{18729675-8EC3-4093-9503-09857EC507A5}" dt="2020-01-28T13:19:49.440" v="32"/>
        <pc:sldMkLst>
          <pc:docMk/>
          <pc:sldMk cId="210585452" sldId="397"/>
        </pc:sldMkLst>
        <pc:spChg chg="mod">
          <ac:chgData name="Jan Fitzpatrick" userId="d1b284ec-d1dd-4765-b823-b34899491c26" providerId="ADAL" clId="{18729675-8EC3-4093-9503-09857EC507A5}" dt="2020-01-28T13:19:16.956" v="11" actId="20577"/>
          <ac:spMkLst>
            <pc:docMk/>
            <pc:sldMk cId="210585452" sldId="397"/>
            <ac:spMk id="19" creationId="{5252A847-DE45-4FA3-A1F8-EEBEB845FF8E}"/>
          </ac:spMkLst>
        </pc:spChg>
        <pc:graphicFrameChg chg="del">
          <ac:chgData name="Jan Fitzpatrick" userId="d1b284ec-d1dd-4765-b823-b34899491c26" providerId="ADAL" clId="{18729675-8EC3-4093-9503-09857EC507A5}" dt="2020-01-28T13:19:22.726" v="12" actId="478"/>
          <ac:graphicFrameMkLst>
            <pc:docMk/>
            <pc:sldMk cId="210585452" sldId="397"/>
            <ac:graphicFrameMk id="10" creationId="{5ADEE5E8-160E-4155-8336-37BB324FC4A9}"/>
          </ac:graphicFrameMkLst>
        </pc:graphicFrameChg>
        <pc:graphicFrameChg chg="del">
          <ac:chgData name="Jan Fitzpatrick" userId="d1b284ec-d1dd-4765-b823-b34899491c26" providerId="ADAL" clId="{18729675-8EC3-4093-9503-09857EC507A5}" dt="2020-01-28T13:19:25.080" v="13" actId="478"/>
          <ac:graphicFrameMkLst>
            <pc:docMk/>
            <pc:sldMk cId="210585452" sldId="397"/>
            <ac:graphicFrameMk id="11" creationId="{66B6718C-1711-4A72-8091-8F90D1B37975}"/>
          </ac:graphicFrameMkLst>
        </pc:graphicFrameChg>
        <pc:graphicFrameChg chg="add">
          <ac:chgData name="Jan Fitzpatrick" userId="d1b284ec-d1dd-4765-b823-b34899491c26" providerId="ADAL" clId="{18729675-8EC3-4093-9503-09857EC507A5}" dt="2020-01-28T13:19:49.440" v="32"/>
          <ac:graphicFrameMkLst>
            <pc:docMk/>
            <pc:sldMk cId="210585452" sldId="397"/>
            <ac:graphicFrameMk id="17" creationId="{2D29DD76-3507-409B-8435-676485A76732}"/>
          </ac:graphicFrameMkLst>
        </pc:graphicFrameChg>
        <pc:graphicFrameChg chg="add">
          <ac:chgData name="Jan Fitzpatrick" userId="d1b284ec-d1dd-4765-b823-b34899491c26" providerId="ADAL" clId="{18729675-8EC3-4093-9503-09857EC507A5}" dt="2020-01-28T13:19:49.440" v="32"/>
          <ac:graphicFrameMkLst>
            <pc:docMk/>
            <pc:sldMk cId="210585452" sldId="397"/>
            <ac:graphicFrameMk id="18" creationId="{2DFA9655-F06A-4294-B74B-55132FCAD517}"/>
          </ac:graphicFrameMkLst>
        </pc:graphicFrameChg>
      </pc:sldChg>
      <pc:sldChg chg="modSp">
        <pc:chgData name="Jan Fitzpatrick" userId="d1b284ec-d1dd-4765-b823-b34899491c26" providerId="ADAL" clId="{18729675-8EC3-4093-9503-09857EC507A5}" dt="2020-01-28T13:30:06.845" v="40"/>
        <pc:sldMkLst>
          <pc:docMk/>
          <pc:sldMk cId="2240146948" sldId="404"/>
        </pc:sldMkLst>
        <pc:spChg chg="mod">
          <ac:chgData name="Jan Fitzpatrick" userId="d1b284ec-d1dd-4765-b823-b34899491c26" providerId="ADAL" clId="{18729675-8EC3-4093-9503-09857EC507A5}" dt="2020-01-28T13:30:06.845" v="40"/>
          <ac:spMkLst>
            <pc:docMk/>
            <pc:sldMk cId="2240146948" sldId="404"/>
            <ac:spMk id="19" creationId="{5252A847-DE45-4FA3-A1F8-EEBEB845FF8E}"/>
          </ac:spMkLst>
        </pc:spChg>
      </pc:sldChg>
      <pc:sldChg chg="modSp">
        <pc:chgData name="Jan Fitzpatrick" userId="d1b284ec-d1dd-4765-b823-b34899491c26" providerId="ADAL" clId="{18729675-8EC3-4093-9503-09857EC507A5}" dt="2020-01-28T13:30:29.643" v="42" actId="1076"/>
        <pc:sldMkLst>
          <pc:docMk/>
          <pc:sldMk cId="1017300093" sldId="405"/>
        </pc:sldMkLst>
        <pc:spChg chg="mod">
          <ac:chgData name="Jan Fitzpatrick" userId="d1b284ec-d1dd-4765-b823-b34899491c26" providerId="ADAL" clId="{18729675-8EC3-4093-9503-09857EC507A5}" dt="2020-01-28T13:30:18.425" v="41"/>
          <ac:spMkLst>
            <pc:docMk/>
            <pc:sldMk cId="1017300093" sldId="405"/>
            <ac:spMk id="19" creationId="{5252A847-DE45-4FA3-A1F8-EEBEB845FF8E}"/>
          </ac:spMkLst>
        </pc:spChg>
        <pc:graphicFrameChg chg="mod">
          <ac:chgData name="Jan Fitzpatrick" userId="d1b284ec-d1dd-4765-b823-b34899491c26" providerId="ADAL" clId="{18729675-8EC3-4093-9503-09857EC507A5}" dt="2020-01-28T13:30:29.643" v="42" actId="1076"/>
          <ac:graphicFrameMkLst>
            <pc:docMk/>
            <pc:sldMk cId="1017300093" sldId="405"/>
            <ac:graphicFrameMk id="10" creationId="{61818ADA-E074-47D3-A6BB-D6BDB6A804C9}"/>
          </ac:graphicFrameMkLst>
        </pc:graphicFrameChg>
      </pc:sldChg>
    </pc:docChg>
  </pc:docChgLst>
  <pc:docChgLst>
    <pc:chgData name="Jade Raynor" userId="7d7597aa-3574-4818-9f5e-e6442faad96c" providerId="ADAL" clId="{3B9137DF-E9E8-401E-943D-8F77B9292692}"/>
    <pc:docChg chg="undo custSel modSld">
      <pc:chgData name="Jade Raynor" userId="7d7597aa-3574-4818-9f5e-e6442faad96c" providerId="ADAL" clId="{3B9137DF-E9E8-401E-943D-8F77B9292692}" dt="2020-01-24T08:24:18.678" v="646"/>
      <pc:docMkLst>
        <pc:docMk/>
      </pc:docMkLst>
      <pc:sldChg chg="addSp delSp modSp">
        <pc:chgData name="Jade Raynor" userId="7d7597aa-3574-4818-9f5e-e6442faad96c" providerId="ADAL" clId="{3B9137DF-E9E8-401E-943D-8F77B9292692}" dt="2020-01-24T08:24:18.678" v="646"/>
        <pc:sldMkLst>
          <pc:docMk/>
          <pc:sldMk cId="2637481266" sldId="256"/>
        </pc:sldMkLst>
        <pc:spChg chg="del">
          <ac:chgData name="Jade Raynor" userId="7d7597aa-3574-4818-9f5e-e6442faad96c" providerId="ADAL" clId="{3B9137DF-E9E8-401E-943D-8F77B9292692}" dt="2020-01-24T08:24:18.428" v="645" actId="478"/>
          <ac:spMkLst>
            <pc:docMk/>
            <pc:sldMk cId="2637481266" sldId="256"/>
            <ac:spMk id="7" creationId="{277FDC6C-B99A-4ED8-B341-A52126824B67}"/>
          </ac:spMkLst>
        </pc:spChg>
        <pc:spChg chg="add">
          <ac:chgData name="Jade Raynor" userId="7d7597aa-3574-4818-9f5e-e6442faad96c" providerId="ADAL" clId="{3B9137DF-E9E8-401E-943D-8F77B9292692}" dt="2020-01-24T08:24:18.678" v="646"/>
          <ac:spMkLst>
            <pc:docMk/>
            <pc:sldMk cId="2637481266" sldId="256"/>
            <ac:spMk id="9" creationId="{C0BDFBD5-8C8F-41B8-9930-C472C2580F98}"/>
          </ac:spMkLst>
        </pc:spChg>
        <pc:spChg chg="mod">
          <ac:chgData name="Jade Raynor" userId="7d7597aa-3574-4818-9f5e-e6442faad96c" providerId="ADAL" clId="{3B9137DF-E9E8-401E-943D-8F77B9292692}" dt="2020-01-24T08:24:16.764" v="644" actId="1076"/>
          <ac:spMkLst>
            <pc:docMk/>
            <pc:sldMk cId="2637481266" sldId="256"/>
            <ac:spMk id="19" creationId="{5252A847-DE45-4FA3-A1F8-EEBEB845FF8E}"/>
          </ac:spMkLst>
        </pc:spChg>
        <pc:picChg chg="add">
          <ac:chgData name="Jade Raynor" userId="7d7597aa-3574-4818-9f5e-e6442faad96c" providerId="ADAL" clId="{3B9137DF-E9E8-401E-943D-8F77B9292692}" dt="2020-01-24T08:24:18.678" v="646"/>
          <ac:picMkLst>
            <pc:docMk/>
            <pc:sldMk cId="2637481266" sldId="256"/>
            <ac:picMk id="6" creationId="{899F4727-57E4-4BE8-82AA-07BC9C7EF377}"/>
          </ac:picMkLst>
        </pc:picChg>
        <pc:picChg chg="del">
          <ac:chgData name="Jade Raynor" userId="7d7597aa-3574-4818-9f5e-e6442faad96c" providerId="ADAL" clId="{3B9137DF-E9E8-401E-943D-8F77B9292692}" dt="2020-01-24T08:24:18.428" v="645" actId="478"/>
          <ac:picMkLst>
            <pc:docMk/>
            <pc:sldMk cId="2637481266" sldId="256"/>
            <ac:picMk id="18" creationId="{AF62330C-AB9B-43BE-82E4-98A7F5B9D6D1}"/>
          </ac:picMkLst>
        </pc:picChg>
      </pc:sldChg>
      <pc:sldChg chg="addSp delSp">
        <pc:chgData name="Jade Raynor" userId="7d7597aa-3574-4818-9f5e-e6442faad96c" providerId="ADAL" clId="{3B9137DF-E9E8-401E-943D-8F77B9292692}" dt="2020-01-24T08:23:22.589" v="614"/>
        <pc:sldMkLst>
          <pc:docMk/>
          <pc:sldMk cId="1071900124" sldId="355"/>
        </pc:sldMkLst>
        <pc:spChg chg="del">
          <ac:chgData name="Jade Raynor" userId="7d7597aa-3574-4818-9f5e-e6442faad96c" providerId="ADAL" clId="{3B9137DF-E9E8-401E-943D-8F77B9292692}" dt="2020-01-24T08:23:22.324" v="613" actId="478"/>
          <ac:spMkLst>
            <pc:docMk/>
            <pc:sldMk cId="1071900124" sldId="355"/>
            <ac:spMk id="7" creationId="{F2267ACB-233E-41BC-B01B-8F3DC45483E4}"/>
          </ac:spMkLst>
        </pc:spChg>
        <pc:spChg chg="add">
          <ac:chgData name="Jade Raynor" userId="7d7597aa-3574-4818-9f5e-e6442faad96c" providerId="ADAL" clId="{3B9137DF-E9E8-401E-943D-8F77B9292692}" dt="2020-01-24T08:23:22.589" v="614"/>
          <ac:spMkLst>
            <pc:docMk/>
            <pc:sldMk cId="1071900124" sldId="355"/>
            <ac:spMk id="23" creationId="{C443F2A8-9C39-470A-9737-AF451D500C0B}"/>
          </ac:spMkLst>
        </pc:spChg>
        <pc:picChg chg="add">
          <ac:chgData name="Jade Raynor" userId="7d7597aa-3574-4818-9f5e-e6442faad96c" providerId="ADAL" clId="{3B9137DF-E9E8-401E-943D-8F77B9292692}" dt="2020-01-24T08:23:22.589" v="614"/>
          <ac:picMkLst>
            <pc:docMk/>
            <pc:sldMk cId="1071900124" sldId="355"/>
            <ac:picMk id="13" creationId="{67291FDA-1BCB-4DF2-BC11-015A71D18098}"/>
          </ac:picMkLst>
        </pc:picChg>
        <pc:picChg chg="del">
          <ac:chgData name="Jade Raynor" userId="7d7597aa-3574-4818-9f5e-e6442faad96c" providerId="ADAL" clId="{3B9137DF-E9E8-401E-943D-8F77B9292692}" dt="2020-01-24T08:23:22.324" v="613" actId="478"/>
          <ac:picMkLst>
            <pc:docMk/>
            <pc:sldMk cId="1071900124" sldId="355"/>
            <ac:picMk id="18" creationId="{AF62330C-AB9B-43BE-82E4-98A7F5B9D6D1}"/>
          </ac:picMkLst>
        </pc:picChg>
      </pc:sldChg>
      <pc:sldChg chg="addSp delSp">
        <pc:chgData name="Jade Raynor" userId="7d7597aa-3574-4818-9f5e-e6442faad96c" providerId="ADAL" clId="{3B9137DF-E9E8-401E-943D-8F77B9292692}" dt="2020-01-24T08:23:57.314" v="632"/>
        <pc:sldMkLst>
          <pc:docMk/>
          <pc:sldMk cId="36917022" sldId="360"/>
        </pc:sldMkLst>
        <pc:spChg chg="del">
          <ac:chgData name="Jade Raynor" userId="7d7597aa-3574-4818-9f5e-e6442faad96c" providerId="ADAL" clId="{3B9137DF-E9E8-401E-943D-8F77B9292692}" dt="2020-01-24T08:23:56.949" v="631" actId="478"/>
          <ac:spMkLst>
            <pc:docMk/>
            <pc:sldMk cId="36917022" sldId="360"/>
            <ac:spMk id="7" creationId="{B632E459-9B27-4467-B89C-78410207B713}"/>
          </ac:spMkLst>
        </pc:spChg>
        <pc:spChg chg="add">
          <ac:chgData name="Jade Raynor" userId="7d7597aa-3574-4818-9f5e-e6442faad96c" providerId="ADAL" clId="{3B9137DF-E9E8-401E-943D-8F77B9292692}" dt="2020-01-24T08:23:57.314" v="632"/>
          <ac:spMkLst>
            <pc:docMk/>
            <pc:sldMk cId="36917022" sldId="360"/>
            <ac:spMk id="65" creationId="{C7FEA262-492D-4EE9-B892-3DAAC115214C}"/>
          </ac:spMkLst>
        </pc:spChg>
        <pc:picChg chg="del">
          <ac:chgData name="Jade Raynor" userId="7d7597aa-3574-4818-9f5e-e6442faad96c" providerId="ADAL" clId="{3B9137DF-E9E8-401E-943D-8F77B9292692}" dt="2020-01-24T08:23:56.949" v="631" actId="478"/>
          <ac:picMkLst>
            <pc:docMk/>
            <pc:sldMk cId="36917022" sldId="360"/>
            <ac:picMk id="18" creationId="{AF62330C-AB9B-43BE-82E4-98A7F5B9D6D1}"/>
          </ac:picMkLst>
        </pc:picChg>
        <pc:picChg chg="add">
          <ac:chgData name="Jade Raynor" userId="7d7597aa-3574-4818-9f5e-e6442faad96c" providerId="ADAL" clId="{3B9137DF-E9E8-401E-943D-8F77B9292692}" dt="2020-01-24T08:23:57.314" v="632"/>
          <ac:picMkLst>
            <pc:docMk/>
            <pc:sldMk cId="36917022" sldId="360"/>
            <ac:picMk id="64" creationId="{A96323B8-6576-4D51-ACE7-B648CDFFFC55}"/>
          </ac:picMkLst>
        </pc:picChg>
      </pc:sldChg>
      <pc:sldChg chg="addSp delSp">
        <pc:chgData name="Jade Raynor" userId="7d7597aa-3574-4818-9f5e-e6442faad96c" providerId="ADAL" clId="{3B9137DF-E9E8-401E-943D-8F77B9292692}" dt="2020-01-24T08:24:07.316" v="638"/>
        <pc:sldMkLst>
          <pc:docMk/>
          <pc:sldMk cId="1669721746" sldId="365"/>
        </pc:sldMkLst>
        <pc:spChg chg="del">
          <ac:chgData name="Jade Raynor" userId="7d7597aa-3574-4818-9f5e-e6442faad96c" providerId="ADAL" clId="{3B9137DF-E9E8-401E-943D-8F77B9292692}" dt="2020-01-24T08:24:06.908" v="637" actId="478"/>
          <ac:spMkLst>
            <pc:docMk/>
            <pc:sldMk cId="1669721746" sldId="365"/>
            <ac:spMk id="7" creationId="{9C98043F-F327-469C-AFFD-8AE7F5773C62}"/>
          </ac:spMkLst>
        </pc:spChg>
        <pc:spChg chg="add">
          <ac:chgData name="Jade Raynor" userId="7d7597aa-3574-4818-9f5e-e6442faad96c" providerId="ADAL" clId="{3B9137DF-E9E8-401E-943D-8F77B9292692}" dt="2020-01-24T08:24:07.316" v="638"/>
          <ac:spMkLst>
            <pc:docMk/>
            <pc:sldMk cId="1669721746" sldId="365"/>
            <ac:spMk id="32" creationId="{42C6F733-0007-4C71-B1CD-BACAB844E45D}"/>
          </ac:spMkLst>
        </pc:spChg>
        <pc:picChg chg="del">
          <ac:chgData name="Jade Raynor" userId="7d7597aa-3574-4818-9f5e-e6442faad96c" providerId="ADAL" clId="{3B9137DF-E9E8-401E-943D-8F77B9292692}" dt="2020-01-24T08:24:06.908" v="637" actId="478"/>
          <ac:picMkLst>
            <pc:docMk/>
            <pc:sldMk cId="1669721746" sldId="365"/>
            <ac:picMk id="18" creationId="{AF62330C-AB9B-43BE-82E4-98A7F5B9D6D1}"/>
          </ac:picMkLst>
        </pc:picChg>
        <pc:picChg chg="add">
          <ac:chgData name="Jade Raynor" userId="7d7597aa-3574-4818-9f5e-e6442faad96c" providerId="ADAL" clId="{3B9137DF-E9E8-401E-943D-8F77B9292692}" dt="2020-01-24T08:24:07.316" v="638"/>
          <ac:picMkLst>
            <pc:docMk/>
            <pc:sldMk cId="1669721746" sldId="365"/>
            <ac:picMk id="31" creationId="{DC73C064-8ADF-40F6-A607-6D0D7E2BBE14}"/>
          </ac:picMkLst>
        </pc:picChg>
      </pc:sldChg>
      <pc:sldChg chg="addSp delSp">
        <pc:chgData name="Jade Raynor" userId="7d7597aa-3574-4818-9f5e-e6442faad96c" providerId="ADAL" clId="{3B9137DF-E9E8-401E-943D-8F77B9292692}" dt="2020-01-24T08:24:13.630" v="642"/>
        <pc:sldMkLst>
          <pc:docMk/>
          <pc:sldMk cId="332354265" sldId="366"/>
        </pc:sldMkLst>
        <pc:spChg chg="del">
          <ac:chgData name="Jade Raynor" userId="7d7597aa-3574-4818-9f5e-e6442faad96c" providerId="ADAL" clId="{3B9137DF-E9E8-401E-943D-8F77B9292692}" dt="2020-01-24T08:24:13.380" v="641" actId="478"/>
          <ac:spMkLst>
            <pc:docMk/>
            <pc:sldMk cId="332354265" sldId="366"/>
            <ac:spMk id="7" creationId="{9C98043F-F327-469C-AFFD-8AE7F5773C62}"/>
          </ac:spMkLst>
        </pc:spChg>
        <pc:spChg chg="add">
          <ac:chgData name="Jade Raynor" userId="7d7597aa-3574-4818-9f5e-e6442faad96c" providerId="ADAL" clId="{3B9137DF-E9E8-401E-943D-8F77B9292692}" dt="2020-01-24T08:24:13.630" v="642"/>
          <ac:spMkLst>
            <pc:docMk/>
            <pc:sldMk cId="332354265" sldId="366"/>
            <ac:spMk id="9" creationId="{1DAE68D7-5C8D-4B75-AC9A-B88C90BB55F3}"/>
          </ac:spMkLst>
        </pc:spChg>
        <pc:picChg chg="add">
          <ac:chgData name="Jade Raynor" userId="7d7597aa-3574-4818-9f5e-e6442faad96c" providerId="ADAL" clId="{3B9137DF-E9E8-401E-943D-8F77B9292692}" dt="2020-01-24T08:24:13.630" v="642"/>
          <ac:picMkLst>
            <pc:docMk/>
            <pc:sldMk cId="332354265" sldId="366"/>
            <ac:picMk id="6" creationId="{0B66232F-88B1-4F46-AFB3-8D39E65EE546}"/>
          </ac:picMkLst>
        </pc:picChg>
        <pc:picChg chg="del">
          <ac:chgData name="Jade Raynor" userId="7d7597aa-3574-4818-9f5e-e6442faad96c" providerId="ADAL" clId="{3B9137DF-E9E8-401E-943D-8F77B9292692}" dt="2020-01-24T08:24:13.380" v="641" actId="478"/>
          <ac:picMkLst>
            <pc:docMk/>
            <pc:sldMk cId="332354265" sldId="366"/>
            <ac:picMk id="18" creationId="{AF62330C-AB9B-43BE-82E4-98A7F5B9D6D1}"/>
          </ac:picMkLst>
        </pc:picChg>
      </pc:sldChg>
      <pc:sldChg chg="modSp">
        <pc:chgData name="Jade Raynor" userId="7d7597aa-3574-4818-9f5e-e6442faad96c" providerId="ADAL" clId="{3B9137DF-E9E8-401E-943D-8F77B9292692}" dt="2020-01-24T08:23:07.102" v="610" actId="20577"/>
        <pc:sldMkLst>
          <pc:docMk/>
          <pc:sldMk cId="1017263368" sldId="367"/>
        </pc:sldMkLst>
        <pc:spChg chg="mod">
          <ac:chgData name="Jade Raynor" userId="7d7597aa-3574-4818-9f5e-e6442faad96c" providerId="ADAL" clId="{3B9137DF-E9E8-401E-943D-8F77B9292692}" dt="2020-01-24T08:23:07.102" v="610" actId="20577"/>
          <ac:spMkLst>
            <pc:docMk/>
            <pc:sldMk cId="1017263368" sldId="367"/>
            <ac:spMk id="7" creationId="{84B107DC-B90C-4A45-B422-BA8DE29C2552}"/>
          </ac:spMkLst>
        </pc:spChg>
        <pc:spChg chg="mod">
          <ac:chgData name="Jade Raynor" userId="7d7597aa-3574-4818-9f5e-e6442faad96c" providerId="ADAL" clId="{3B9137DF-E9E8-401E-943D-8F77B9292692}" dt="2020-01-24T08:19:45.112" v="471" actId="20577"/>
          <ac:spMkLst>
            <pc:docMk/>
            <pc:sldMk cId="1017263368" sldId="367"/>
            <ac:spMk id="19" creationId="{5252A847-DE45-4FA3-A1F8-EEBEB845FF8E}"/>
          </ac:spMkLst>
        </pc:spChg>
        <pc:graphicFrameChg chg="mod modGraphic">
          <ac:chgData name="Jade Raynor" userId="7d7597aa-3574-4818-9f5e-e6442faad96c" providerId="ADAL" clId="{3B9137DF-E9E8-401E-943D-8F77B9292692}" dt="2020-01-24T08:19:27.558" v="466" actId="12788"/>
          <ac:graphicFrameMkLst>
            <pc:docMk/>
            <pc:sldMk cId="1017263368" sldId="367"/>
            <ac:graphicFrameMk id="9" creationId="{EBFFBE9F-5BCB-4A1E-92C2-BF3CB5E56451}"/>
          </ac:graphicFrameMkLst>
        </pc:graphicFrameChg>
      </pc:sldChg>
      <pc:sldChg chg="addSp delSp modSp">
        <pc:chgData name="Jade Raynor" userId="7d7597aa-3574-4818-9f5e-e6442faad96c" providerId="ADAL" clId="{3B9137DF-E9E8-401E-943D-8F77B9292692}" dt="2020-01-24T08:23:43.966" v="624"/>
        <pc:sldMkLst>
          <pc:docMk/>
          <pc:sldMk cId="154165161" sldId="369"/>
        </pc:sldMkLst>
        <pc:spChg chg="del">
          <ac:chgData name="Jade Raynor" userId="7d7597aa-3574-4818-9f5e-e6442faad96c" providerId="ADAL" clId="{3B9137DF-E9E8-401E-943D-8F77B9292692}" dt="2020-01-24T08:23:43.622" v="623" actId="478"/>
          <ac:spMkLst>
            <pc:docMk/>
            <pc:sldMk cId="154165161" sldId="369"/>
            <ac:spMk id="7" creationId="{B632E459-9B27-4467-B89C-78410207B713}"/>
          </ac:spMkLst>
        </pc:spChg>
        <pc:spChg chg="mod">
          <ac:chgData name="Jade Raynor" userId="7d7597aa-3574-4818-9f5e-e6442faad96c" providerId="ADAL" clId="{3B9137DF-E9E8-401E-943D-8F77B9292692}" dt="2020-01-24T08:09:26.589" v="26" actId="20577"/>
          <ac:spMkLst>
            <pc:docMk/>
            <pc:sldMk cId="154165161" sldId="369"/>
            <ac:spMk id="19" creationId="{5252A847-DE45-4FA3-A1F8-EEBEB845FF8E}"/>
          </ac:spMkLst>
        </pc:spChg>
        <pc:spChg chg="add">
          <ac:chgData name="Jade Raynor" userId="7d7597aa-3574-4818-9f5e-e6442faad96c" providerId="ADAL" clId="{3B9137DF-E9E8-401E-943D-8F77B9292692}" dt="2020-01-24T08:23:43.966" v="624"/>
          <ac:spMkLst>
            <pc:docMk/>
            <pc:sldMk cId="154165161" sldId="369"/>
            <ac:spMk id="26" creationId="{B4DB8EA1-66FD-4AE3-86D4-CCB93746AED1}"/>
          </ac:spMkLst>
        </pc:spChg>
        <pc:graphicFrameChg chg="del">
          <ac:chgData name="Jade Raynor" userId="7d7597aa-3574-4818-9f5e-e6442faad96c" providerId="ADAL" clId="{3B9137DF-E9E8-401E-943D-8F77B9292692}" dt="2020-01-24T08:11:55.144" v="84" actId="21"/>
          <ac:graphicFrameMkLst>
            <pc:docMk/>
            <pc:sldMk cId="154165161" sldId="369"/>
            <ac:graphicFrameMk id="11" creationId="{1970BBA4-AF38-4FC3-B801-82AB002521CC}"/>
          </ac:graphicFrameMkLst>
        </pc:graphicFrameChg>
        <pc:graphicFrameChg chg="del">
          <ac:chgData name="Jade Raynor" userId="7d7597aa-3574-4818-9f5e-e6442faad96c" providerId="ADAL" clId="{3B9137DF-E9E8-401E-943D-8F77B9292692}" dt="2020-01-24T08:11:55.144" v="84" actId="21"/>
          <ac:graphicFrameMkLst>
            <pc:docMk/>
            <pc:sldMk cId="154165161" sldId="369"/>
            <ac:graphicFrameMk id="12" creationId="{25007281-0630-4D94-8CAF-4999EF0E1AFB}"/>
          </ac:graphicFrameMkLst>
        </pc:graphicFrameChg>
        <pc:graphicFrameChg chg="del">
          <ac:chgData name="Jade Raynor" userId="7d7597aa-3574-4818-9f5e-e6442faad96c" providerId="ADAL" clId="{3B9137DF-E9E8-401E-943D-8F77B9292692}" dt="2020-01-24T08:11:55.144" v="84" actId="21"/>
          <ac:graphicFrameMkLst>
            <pc:docMk/>
            <pc:sldMk cId="154165161" sldId="369"/>
            <ac:graphicFrameMk id="13" creationId="{6EAD78B2-828D-46AD-80C3-778E98B96AAD}"/>
          </ac:graphicFrameMkLst>
        </pc:graphicFrameChg>
        <pc:graphicFrameChg chg="del">
          <ac:chgData name="Jade Raynor" userId="7d7597aa-3574-4818-9f5e-e6442faad96c" providerId="ADAL" clId="{3B9137DF-E9E8-401E-943D-8F77B9292692}" dt="2020-01-24T08:11:32.995" v="77" actId="478"/>
          <ac:graphicFrameMkLst>
            <pc:docMk/>
            <pc:sldMk cId="154165161" sldId="369"/>
            <ac:graphicFrameMk id="14" creationId="{3CCA05A3-5B9D-4D8B-B134-170778FF1915}"/>
          </ac:graphicFrameMkLst>
        </pc:graphicFrameChg>
        <pc:graphicFrameChg chg="del">
          <ac:chgData name="Jade Raynor" userId="7d7597aa-3574-4818-9f5e-e6442faad96c" providerId="ADAL" clId="{3B9137DF-E9E8-401E-943D-8F77B9292692}" dt="2020-01-24T08:11:32.995" v="77" actId="478"/>
          <ac:graphicFrameMkLst>
            <pc:docMk/>
            <pc:sldMk cId="154165161" sldId="369"/>
            <ac:graphicFrameMk id="15" creationId="{26CC39D9-6AF2-4A6C-A856-C3BF950096D6}"/>
          </ac:graphicFrameMkLst>
        </pc:graphicFrameChg>
        <pc:graphicFrameChg chg="del">
          <ac:chgData name="Jade Raynor" userId="7d7597aa-3574-4818-9f5e-e6442faad96c" providerId="ADAL" clId="{3B9137DF-E9E8-401E-943D-8F77B9292692}" dt="2020-01-24T08:11:32.995" v="77" actId="478"/>
          <ac:graphicFrameMkLst>
            <pc:docMk/>
            <pc:sldMk cId="154165161" sldId="369"/>
            <ac:graphicFrameMk id="16" creationId="{A4B2D43F-1025-48DB-AF18-D35A0A1F6285}"/>
          </ac:graphicFrameMkLst>
        </pc:graphicFrameChg>
        <pc:graphicFrameChg chg="add mod modGraphic">
          <ac:chgData name="Jade Raynor" userId="7d7597aa-3574-4818-9f5e-e6442faad96c" providerId="ADAL" clId="{3B9137DF-E9E8-401E-943D-8F77B9292692}" dt="2020-01-24T08:11:51.099" v="83" actId="572"/>
          <ac:graphicFrameMkLst>
            <pc:docMk/>
            <pc:sldMk cId="154165161" sldId="369"/>
            <ac:graphicFrameMk id="17" creationId="{E8FA8A15-4C59-4533-8123-8BC8BBE9CC29}"/>
          </ac:graphicFrameMkLst>
        </pc:graphicFrameChg>
        <pc:graphicFrameChg chg="add">
          <ac:chgData name="Jade Raynor" userId="7d7597aa-3574-4818-9f5e-e6442faad96c" providerId="ADAL" clId="{3B9137DF-E9E8-401E-943D-8F77B9292692}" dt="2020-01-24T08:11:33.267" v="78"/>
          <ac:graphicFrameMkLst>
            <pc:docMk/>
            <pc:sldMk cId="154165161" sldId="369"/>
            <ac:graphicFrameMk id="20" creationId="{6B744815-6CA8-4F56-AA4A-F451A54093C6}"/>
          </ac:graphicFrameMkLst>
        </pc:graphicFrameChg>
        <pc:graphicFrameChg chg="add">
          <ac:chgData name="Jade Raynor" userId="7d7597aa-3574-4818-9f5e-e6442faad96c" providerId="ADAL" clId="{3B9137DF-E9E8-401E-943D-8F77B9292692}" dt="2020-01-24T08:11:33.267" v="78"/>
          <ac:graphicFrameMkLst>
            <pc:docMk/>
            <pc:sldMk cId="154165161" sldId="369"/>
            <ac:graphicFrameMk id="21" creationId="{8CA83F91-4C58-44EA-B155-B48E52D2D996}"/>
          </ac:graphicFrameMkLst>
        </pc:graphicFrameChg>
        <pc:graphicFrameChg chg="add">
          <ac:chgData name="Jade Raynor" userId="7d7597aa-3574-4818-9f5e-e6442faad96c" providerId="ADAL" clId="{3B9137DF-E9E8-401E-943D-8F77B9292692}" dt="2020-01-24T08:12:03.503" v="93"/>
          <ac:graphicFrameMkLst>
            <pc:docMk/>
            <pc:sldMk cId="154165161" sldId="369"/>
            <ac:graphicFrameMk id="22" creationId="{2849E521-D1DC-4142-B2F0-28DB5E731147}"/>
          </ac:graphicFrameMkLst>
        </pc:graphicFrameChg>
        <pc:graphicFrameChg chg="add">
          <ac:chgData name="Jade Raynor" userId="7d7597aa-3574-4818-9f5e-e6442faad96c" providerId="ADAL" clId="{3B9137DF-E9E8-401E-943D-8F77B9292692}" dt="2020-01-24T08:12:03.503" v="93"/>
          <ac:graphicFrameMkLst>
            <pc:docMk/>
            <pc:sldMk cId="154165161" sldId="369"/>
            <ac:graphicFrameMk id="23" creationId="{7EA49EC1-FDAE-4BA5-84CA-B2689C05390E}"/>
          </ac:graphicFrameMkLst>
        </pc:graphicFrameChg>
        <pc:graphicFrameChg chg="add">
          <ac:chgData name="Jade Raynor" userId="7d7597aa-3574-4818-9f5e-e6442faad96c" providerId="ADAL" clId="{3B9137DF-E9E8-401E-943D-8F77B9292692}" dt="2020-01-24T08:12:03.503" v="93"/>
          <ac:graphicFrameMkLst>
            <pc:docMk/>
            <pc:sldMk cId="154165161" sldId="369"/>
            <ac:graphicFrameMk id="24" creationId="{F8E42F19-7628-429E-8E91-67218466BC67}"/>
          </ac:graphicFrameMkLst>
        </pc:graphicFrameChg>
        <pc:picChg chg="del">
          <ac:chgData name="Jade Raynor" userId="7d7597aa-3574-4818-9f5e-e6442faad96c" providerId="ADAL" clId="{3B9137DF-E9E8-401E-943D-8F77B9292692}" dt="2020-01-24T08:23:43.622" v="623" actId="478"/>
          <ac:picMkLst>
            <pc:docMk/>
            <pc:sldMk cId="154165161" sldId="369"/>
            <ac:picMk id="18" creationId="{AF62330C-AB9B-43BE-82E4-98A7F5B9D6D1}"/>
          </ac:picMkLst>
        </pc:picChg>
        <pc:picChg chg="add">
          <ac:chgData name="Jade Raynor" userId="7d7597aa-3574-4818-9f5e-e6442faad96c" providerId="ADAL" clId="{3B9137DF-E9E8-401E-943D-8F77B9292692}" dt="2020-01-24T08:23:43.966" v="624"/>
          <ac:picMkLst>
            <pc:docMk/>
            <pc:sldMk cId="154165161" sldId="369"/>
            <ac:picMk id="25" creationId="{0401F7D7-C4B6-4F08-8932-6AB4F484D062}"/>
          </ac:picMkLst>
        </pc:picChg>
      </pc:sldChg>
      <pc:sldChg chg="addSp delSp">
        <pc:chgData name="Jade Raynor" userId="7d7597aa-3574-4818-9f5e-e6442faad96c" providerId="ADAL" clId="{3B9137DF-E9E8-401E-943D-8F77B9292692}" dt="2020-01-24T08:23:50.668" v="628"/>
        <pc:sldMkLst>
          <pc:docMk/>
          <pc:sldMk cId="2525835179" sldId="370"/>
        </pc:sldMkLst>
        <pc:spChg chg="del">
          <ac:chgData name="Jade Raynor" userId="7d7597aa-3574-4818-9f5e-e6442faad96c" providerId="ADAL" clId="{3B9137DF-E9E8-401E-943D-8F77B9292692}" dt="2020-01-24T08:23:50.382" v="627" actId="478"/>
          <ac:spMkLst>
            <pc:docMk/>
            <pc:sldMk cId="2525835179" sldId="370"/>
            <ac:spMk id="7" creationId="{B632E459-9B27-4467-B89C-78410207B713}"/>
          </ac:spMkLst>
        </pc:spChg>
        <pc:spChg chg="add">
          <ac:chgData name="Jade Raynor" userId="7d7597aa-3574-4818-9f5e-e6442faad96c" providerId="ADAL" clId="{3B9137DF-E9E8-401E-943D-8F77B9292692}" dt="2020-01-24T08:23:50.668" v="628"/>
          <ac:spMkLst>
            <pc:docMk/>
            <pc:sldMk cId="2525835179" sldId="370"/>
            <ac:spMk id="12" creationId="{3FDA5588-F84B-4AE9-8B49-F07DB2625625}"/>
          </ac:spMkLst>
        </pc:spChg>
        <pc:picChg chg="add">
          <ac:chgData name="Jade Raynor" userId="7d7597aa-3574-4818-9f5e-e6442faad96c" providerId="ADAL" clId="{3B9137DF-E9E8-401E-943D-8F77B9292692}" dt="2020-01-24T08:23:50.668" v="628"/>
          <ac:picMkLst>
            <pc:docMk/>
            <pc:sldMk cId="2525835179" sldId="370"/>
            <ac:picMk id="9" creationId="{4A41F9EC-5584-4B8E-ACD6-0F494840F817}"/>
          </ac:picMkLst>
        </pc:picChg>
        <pc:picChg chg="del">
          <ac:chgData name="Jade Raynor" userId="7d7597aa-3574-4818-9f5e-e6442faad96c" providerId="ADAL" clId="{3B9137DF-E9E8-401E-943D-8F77B9292692}" dt="2020-01-24T08:23:50.382" v="627" actId="478"/>
          <ac:picMkLst>
            <pc:docMk/>
            <pc:sldMk cId="2525835179" sldId="370"/>
            <ac:picMk id="18" creationId="{AF62330C-AB9B-43BE-82E4-98A7F5B9D6D1}"/>
          </ac:picMkLst>
        </pc:picChg>
      </pc:sldChg>
      <pc:sldChg chg="addSp delSp modSp">
        <pc:chgData name="Jade Raynor" userId="7d7597aa-3574-4818-9f5e-e6442faad96c" providerId="ADAL" clId="{3B9137DF-E9E8-401E-943D-8F77B9292692}" dt="2020-01-24T08:23:53.693" v="630"/>
        <pc:sldMkLst>
          <pc:docMk/>
          <pc:sldMk cId="4208193335" sldId="390"/>
        </pc:sldMkLst>
        <pc:spChg chg="del">
          <ac:chgData name="Jade Raynor" userId="7d7597aa-3574-4818-9f5e-e6442faad96c" providerId="ADAL" clId="{3B9137DF-E9E8-401E-943D-8F77B9292692}" dt="2020-01-24T08:23:53.418" v="629" actId="478"/>
          <ac:spMkLst>
            <pc:docMk/>
            <pc:sldMk cId="4208193335" sldId="390"/>
            <ac:spMk id="7" creationId="{B632E459-9B27-4467-B89C-78410207B713}"/>
          </ac:spMkLst>
        </pc:spChg>
        <pc:spChg chg="mod">
          <ac:chgData name="Jade Raynor" userId="7d7597aa-3574-4818-9f5e-e6442faad96c" providerId="ADAL" clId="{3B9137DF-E9E8-401E-943D-8F77B9292692}" dt="2020-01-24T08:08:51.569" v="14" actId="20577"/>
          <ac:spMkLst>
            <pc:docMk/>
            <pc:sldMk cId="4208193335" sldId="390"/>
            <ac:spMk id="19" creationId="{5252A847-DE45-4FA3-A1F8-EEBEB845FF8E}"/>
          </ac:spMkLst>
        </pc:spChg>
        <pc:spChg chg="add">
          <ac:chgData name="Jade Raynor" userId="7d7597aa-3574-4818-9f5e-e6442faad96c" providerId="ADAL" clId="{3B9137DF-E9E8-401E-943D-8F77B9292692}" dt="2020-01-24T08:23:53.693" v="630"/>
          <ac:spMkLst>
            <pc:docMk/>
            <pc:sldMk cId="4208193335" sldId="390"/>
            <ac:spMk id="68" creationId="{4A649392-FB7F-428D-BE89-64E3AC7426BD}"/>
          </ac:spMkLst>
        </pc:spChg>
        <pc:spChg chg="mod">
          <ac:chgData name="Jade Raynor" userId="7d7597aa-3574-4818-9f5e-e6442faad96c" providerId="ADAL" clId="{3B9137DF-E9E8-401E-943D-8F77B9292692}" dt="2020-01-24T08:07:46.578" v="0" actId="1037"/>
          <ac:spMkLst>
            <pc:docMk/>
            <pc:sldMk cId="4208193335" sldId="390"/>
            <ac:spMk id="128" creationId="{7A277130-A8DC-4A6A-AAB3-825748EE7B03}"/>
          </ac:spMkLst>
        </pc:spChg>
        <pc:picChg chg="del">
          <ac:chgData name="Jade Raynor" userId="7d7597aa-3574-4818-9f5e-e6442faad96c" providerId="ADAL" clId="{3B9137DF-E9E8-401E-943D-8F77B9292692}" dt="2020-01-24T08:23:53.418" v="629" actId="478"/>
          <ac:picMkLst>
            <pc:docMk/>
            <pc:sldMk cId="4208193335" sldId="390"/>
            <ac:picMk id="18" creationId="{AF62330C-AB9B-43BE-82E4-98A7F5B9D6D1}"/>
          </ac:picMkLst>
        </pc:picChg>
        <pc:picChg chg="add">
          <ac:chgData name="Jade Raynor" userId="7d7597aa-3574-4818-9f5e-e6442faad96c" providerId="ADAL" clId="{3B9137DF-E9E8-401E-943D-8F77B9292692}" dt="2020-01-24T08:23:53.693" v="630"/>
          <ac:picMkLst>
            <pc:docMk/>
            <pc:sldMk cId="4208193335" sldId="390"/>
            <ac:picMk id="67" creationId="{B348BC5F-A65D-408C-BDDB-29F130BAB93E}"/>
          </ac:picMkLst>
        </pc:picChg>
      </pc:sldChg>
      <pc:sldChg chg="addSp delSp">
        <pc:chgData name="Jade Raynor" userId="7d7597aa-3574-4818-9f5e-e6442faad96c" providerId="ADAL" clId="{3B9137DF-E9E8-401E-943D-8F77B9292692}" dt="2020-01-24T08:24:04.030" v="636"/>
        <pc:sldMkLst>
          <pc:docMk/>
          <pc:sldMk cId="3014043938" sldId="395"/>
        </pc:sldMkLst>
        <pc:spChg chg="del">
          <ac:chgData name="Jade Raynor" userId="7d7597aa-3574-4818-9f5e-e6442faad96c" providerId="ADAL" clId="{3B9137DF-E9E8-401E-943D-8F77B9292692}" dt="2020-01-24T08:24:03.784" v="635" actId="478"/>
          <ac:spMkLst>
            <pc:docMk/>
            <pc:sldMk cId="3014043938" sldId="395"/>
            <ac:spMk id="7" creationId="{9C98043F-F327-469C-AFFD-8AE7F5773C62}"/>
          </ac:spMkLst>
        </pc:spChg>
        <pc:spChg chg="add">
          <ac:chgData name="Jade Raynor" userId="7d7597aa-3574-4818-9f5e-e6442faad96c" providerId="ADAL" clId="{3B9137DF-E9E8-401E-943D-8F77B9292692}" dt="2020-01-24T08:24:04.030" v="636"/>
          <ac:spMkLst>
            <pc:docMk/>
            <pc:sldMk cId="3014043938" sldId="395"/>
            <ac:spMk id="14" creationId="{BF1FA7DE-CA04-4113-8DD2-E166ABBE4464}"/>
          </ac:spMkLst>
        </pc:spChg>
        <pc:picChg chg="add">
          <ac:chgData name="Jade Raynor" userId="7d7597aa-3574-4818-9f5e-e6442faad96c" providerId="ADAL" clId="{3B9137DF-E9E8-401E-943D-8F77B9292692}" dt="2020-01-24T08:24:04.030" v="636"/>
          <ac:picMkLst>
            <pc:docMk/>
            <pc:sldMk cId="3014043938" sldId="395"/>
            <ac:picMk id="13" creationId="{B37ADB24-034C-4D2D-8883-4D8AB4E5AEF5}"/>
          </ac:picMkLst>
        </pc:picChg>
        <pc:picChg chg="del">
          <ac:chgData name="Jade Raynor" userId="7d7597aa-3574-4818-9f5e-e6442faad96c" providerId="ADAL" clId="{3B9137DF-E9E8-401E-943D-8F77B9292692}" dt="2020-01-24T08:24:03.784" v="635" actId="478"/>
          <ac:picMkLst>
            <pc:docMk/>
            <pc:sldMk cId="3014043938" sldId="395"/>
            <ac:picMk id="18" creationId="{AF62330C-AB9B-43BE-82E4-98A7F5B9D6D1}"/>
          </ac:picMkLst>
        </pc:picChg>
      </pc:sldChg>
      <pc:sldChg chg="addSp delSp">
        <pc:chgData name="Jade Raynor" userId="7d7597aa-3574-4818-9f5e-e6442faad96c" providerId="ADAL" clId="{3B9137DF-E9E8-401E-943D-8F77B9292692}" dt="2020-01-24T08:24:10.216" v="640"/>
        <pc:sldMkLst>
          <pc:docMk/>
          <pc:sldMk cId="1878936915" sldId="396"/>
        </pc:sldMkLst>
        <pc:spChg chg="del">
          <ac:chgData name="Jade Raynor" userId="7d7597aa-3574-4818-9f5e-e6442faad96c" providerId="ADAL" clId="{3B9137DF-E9E8-401E-943D-8F77B9292692}" dt="2020-01-24T08:24:09.970" v="639" actId="478"/>
          <ac:spMkLst>
            <pc:docMk/>
            <pc:sldMk cId="1878936915" sldId="396"/>
            <ac:spMk id="7" creationId="{9C98043F-F327-469C-AFFD-8AE7F5773C62}"/>
          </ac:spMkLst>
        </pc:spChg>
        <pc:spChg chg="add">
          <ac:chgData name="Jade Raynor" userId="7d7597aa-3574-4818-9f5e-e6442faad96c" providerId="ADAL" clId="{3B9137DF-E9E8-401E-943D-8F77B9292692}" dt="2020-01-24T08:24:10.216" v="640"/>
          <ac:spMkLst>
            <pc:docMk/>
            <pc:sldMk cId="1878936915" sldId="396"/>
            <ac:spMk id="29" creationId="{79417DF1-4EFD-4D32-B474-8BF311229DE8}"/>
          </ac:spMkLst>
        </pc:spChg>
        <pc:picChg chg="del">
          <ac:chgData name="Jade Raynor" userId="7d7597aa-3574-4818-9f5e-e6442faad96c" providerId="ADAL" clId="{3B9137DF-E9E8-401E-943D-8F77B9292692}" dt="2020-01-24T08:24:09.970" v="639" actId="478"/>
          <ac:picMkLst>
            <pc:docMk/>
            <pc:sldMk cId="1878936915" sldId="396"/>
            <ac:picMk id="18" creationId="{AF62330C-AB9B-43BE-82E4-98A7F5B9D6D1}"/>
          </ac:picMkLst>
        </pc:picChg>
        <pc:picChg chg="add">
          <ac:chgData name="Jade Raynor" userId="7d7597aa-3574-4818-9f5e-e6442faad96c" providerId="ADAL" clId="{3B9137DF-E9E8-401E-943D-8F77B9292692}" dt="2020-01-24T08:24:10.216" v="640"/>
          <ac:picMkLst>
            <pc:docMk/>
            <pc:sldMk cId="1878936915" sldId="396"/>
            <ac:picMk id="28" creationId="{15ACE157-7B69-40F7-B5A2-12A023F08EF2}"/>
          </ac:picMkLst>
        </pc:picChg>
      </pc:sldChg>
      <pc:sldChg chg="addSp delSp">
        <pc:chgData name="Jade Raynor" userId="7d7597aa-3574-4818-9f5e-e6442faad96c" providerId="ADAL" clId="{3B9137DF-E9E8-401E-943D-8F77B9292692}" dt="2020-01-24T08:24:00.930" v="634"/>
        <pc:sldMkLst>
          <pc:docMk/>
          <pc:sldMk cId="210585452" sldId="397"/>
        </pc:sldMkLst>
        <pc:spChg chg="del">
          <ac:chgData name="Jade Raynor" userId="7d7597aa-3574-4818-9f5e-e6442faad96c" providerId="ADAL" clId="{3B9137DF-E9E8-401E-943D-8F77B9292692}" dt="2020-01-24T08:24:00.617" v="633" actId="478"/>
          <ac:spMkLst>
            <pc:docMk/>
            <pc:sldMk cId="210585452" sldId="397"/>
            <ac:spMk id="7" creationId="{9C98043F-F327-469C-AFFD-8AE7F5773C62}"/>
          </ac:spMkLst>
        </pc:spChg>
        <pc:spChg chg="add">
          <ac:chgData name="Jade Raynor" userId="7d7597aa-3574-4818-9f5e-e6442faad96c" providerId="ADAL" clId="{3B9137DF-E9E8-401E-943D-8F77B9292692}" dt="2020-01-24T08:24:00.930" v="634"/>
          <ac:spMkLst>
            <pc:docMk/>
            <pc:sldMk cId="210585452" sldId="397"/>
            <ac:spMk id="16" creationId="{76B9475D-42D8-44F6-BB89-30935AC7A033}"/>
          </ac:spMkLst>
        </pc:spChg>
        <pc:picChg chg="add">
          <ac:chgData name="Jade Raynor" userId="7d7597aa-3574-4818-9f5e-e6442faad96c" providerId="ADAL" clId="{3B9137DF-E9E8-401E-943D-8F77B9292692}" dt="2020-01-24T08:24:00.930" v="634"/>
          <ac:picMkLst>
            <pc:docMk/>
            <pc:sldMk cId="210585452" sldId="397"/>
            <ac:picMk id="15" creationId="{E37BE082-25AB-45F4-8B07-F95E1D4F52EA}"/>
          </ac:picMkLst>
        </pc:picChg>
        <pc:picChg chg="del">
          <ac:chgData name="Jade Raynor" userId="7d7597aa-3574-4818-9f5e-e6442faad96c" providerId="ADAL" clId="{3B9137DF-E9E8-401E-943D-8F77B9292692}" dt="2020-01-24T08:24:00.617" v="633" actId="478"/>
          <ac:picMkLst>
            <pc:docMk/>
            <pc:sldMk cId="210585452" sldId="397"/>
            <ac:picMk id="18" creationId="{AF62330C-AB9B-43BE-82E4-98A7F5B9D6D1}"/>
          </ac:picMkLst>
        </pc:picChg>
      </pc:sldChg>
      <pc:sldChg chg="addSp delSp modSp">
        <pc:chgData name="Jade Raynor" userId="7d7597aa-3574-4818-9f5e-e6442faad96c" providerId="ADAL" clId="{3B9137DF-E9E8-401E-943D-8F77B9292692}" dt="2020-01-24T08:23:40.118" v="622"/>
        <pc:sldMkLst>
          <pc:docMk/>
          <pc:sldMk cId="3307332817" sldId="398"/>
        </pc:sldMkLst>
        <pc:spChg chg="del">
          <ac:chgData name="Jade Raynor" userId="7d7597aa-3574-4818-9f5e-e6442faad96c" providerId="ADAL" clId="{3B9137DF-E9E8-401E-943D-8F77B9292692}" dt="2020-01-24T08:10:01.194" v="27" actId="478"/>
          <ac:spMkLst>
            <pc:docMk/>
            <pc:sldMk cId="3307332817" sldId="398"/>
            <ac:spMk id="2" creationId="{5E9C7B22-6AAC-4537-A962-0BAFD2768AEA}"/>
          </ac:spMkLst>
        </pc:spChg>
        <pc:spChg chg="add mod">
          <ac:chgData name="Jade Raynor" userId="7d7597aa-3574-4818-9f5e-e6442faad96c" providerId="ADAL" clId="{3B9137DF-E9E8-401E-943D-8F77B9292692}" dt="2020-01-24T08:11:13.528" v="76" actId="1036"/>
          <ac:spMkLst>
            <pc:docMk/>
            <pc:sldMk cId="3307332817" sldId="398"/>
            <ac:spMk id="3" creationId="{F336CDA8-F604-41E2-A0BE-B1BBB642BAD0}"/>
          </ac:spMkLst>
        </pc:spChg>
        <pc:spChg chg="del">
          <ac:chgData name="Jade Raynor" userId="7d7597aa-3574-4818-9f5e-e6442faad96c" providerId="ADAL" clId="{3B9137DF-E9E8-401E-943D-8F77B9292692}" dt="2020-01-24T08:23:39.636" v="621" actId="478"/>
          <ac:spMkLst>
            <pc:docMk/>
            <pc:sldMk cId="3307332817" sldId="398"/>
            <ac:spMk id="7" creationId="{B632E459-9B27-4467-B89C-78410207B713}"/>
          </ac:spMkLst>
        </pc:spChg>
        <pc:spChg chg="mod">
          <ac:chgData name="Jade Raynor" userId="7d7597aa-3574-4818-9f5e-e6442faad96c" providerId="ADAL" clId="{3B9137DF-E9E8-401E-943D-8F77B9292692}" dt="2020-01-24T08:11:08.740" v="72" actId="20577"/>
          <ac:spMkLst>
            <pc:docMk/>
            <pc:sldMk cId="3307332817" sldId="398"/>
            <ac:spMk id="19" creationId="{5252A847-DE45-4FA3-A1F8-EEBEB845FF8E}"/>
          </ac:spMkLst>
        </pc:spChg>
        <pc:spChg chg="add">
          <ac:chgData name="Jade Raynor" userId="7d7597aa-3574-4818-9f5e-e6442faad96c" providerId="ADAL" clId="{3B9137DF-E9E8-401E-943D-8F77B9292692}" dt="2020-01-24T08:23:40.118" v="622"/>
          <ac:spMkLst>
            <pc:docMk/>
            <pc:sldMk cId="3307332817" sldId="398"/>
            <ac:spMk id="23" creationId="{F7A72356-E9CC-49B0-BFB1-1B71A258235F}"/>
          </ac:spMkLst>
        </pc:spChg>
        <pc:graphicFrameChg chg="mod">
          <ac:chgData name="Jade Raynor" userId="7d7597aa-3574-4818-9f5e-e6442faad96c" providerId="ADAL" clId="{3B9137DF-E9E8-401E-943D-8F77B9292692}" dt="2020-01-24T08:11:13.528" v="76" actId="1036"/>
          <ac:graphicFrameMkLst>
            <pc:docMk/>
            <pc:sldMk cId="3307332817" sldId="398"/>
            <ac:graphicFrameMk id="11" creationId="{1970BBA4-AF38-4FC3-B801-82AB002521CC}"/>
          </ac:graphicFrameMkLst>
        </pc:graphicFrameChg>
        <pc:graphicFrameChg chg="mod">
          <ac:chgData name="Jade Raynor" userId="7d7597aa-3574-4818-9f5e-e6442faad96c" providerId="ADAL" clId="{3B9137DF-E9E8-401E-943D-8F77B9292692}" dt="2020-01-24T08:11:13.528" v="76" actId="1036"/>
          <ac:graphicFrameMkLst>
            <pc:docMk/>
            <pc:sldMk cId="3307332817" sldId="398"/>
            <ac:graphicFrameMk id="12" creationId="{25007281-0630-4D94-8CAF-4999EF0E1AFB}"/>
          </ac:graphicFrameMkLst>
        </pc:graphicFrameChg>
        <pc:graphicFrameChg chg="mod">
          <ac:chgData name="Jade Raynor" userId="7d7597aa-3574-4818-9f5e-e6442faad96c" providerId="ADAL" clId="{3B9137DF-E9E8-401E-943D-8F77B9292692}" dt="2020-01-24T08:11:13.528" v="76" actId="1036"/>
          <ac:graphicFrameMkLst>
            <pc:docMk/>
            <pc:sldMk cId="3307332817" sldId="398"/>
            <ac:graphicFrameMk id="13" creationId="{6EAD78B2-828D-46AD-80C3-778E98B96AAD}"/>
          </ac:graphicFrameMkLst>
        </pc:graphicFrameChg>
        <pc:graphicFrameChg chg="mod modGraphic">
          <ac:chgData name="Jade Raynor" userId="7d7597aa-3574-4818-9f5e-e6442faad96c" providerId="ADAL" clId="{3B9137DF-E9E8-401E-943D-8F77B9292692}" dt="2020-01-24T08:11:13.528" v="76" actId="1036"/>
          <ac:graphicFrameMkLst>
            <pc:docMk/>
            <pc:sldMk cId="3307332817" sldId="398"/>
            <ac:graphicFrameMk id="14" creationId="{3CCA05A3-5B9D-4D8B-B134-170778FF1915}"/>
          </ac:graphicFrameMkLst>
        </pc:graphicFrameChg>
        <pc:graphicFrameChg chg="mod">
          <ac:chgData name="Jade Raynor" userId="7d7597aa-3574-4818-9f5e-e6442faad96c" providerId="ADAL" clId="{3B9137DF-E9E8-401E-943D-8F77B9292692}" dt="2020-01-24T08:11:13.528" v="76" actId="1036"/>
          <ac:graphicFrameMkLst>
            <pc:docMk/>
            <pc:sldMk cId="3307332817" sldId="398"/>
            <ac:graphicFrameMk id="15" creationId="{26CC39D9-6AF2-4A6C-A856-C3BF950096D6}"/>
          </ac:graphicFrameMkLst>
        </pc:graphicFrameChg>
        <pc:graphicFrameChg chg="mod">
          <ac:chgData name="Jade Raynor" userId="7d7597aa-3574-4818-9f5e-e6442faad96c" providerId="ADAL" clId="{3B9137DF-E9E8-401E-943D-8F77B9292692}" dt="2020-01-24T08:11:13.528" v="76" actId="1036"/>
          <ac:graphicFrameMkLst>
            <pc:docMk/>
            <pc:sldMk cId="3307332817" sldId="398"/>
            <ac:graphicFrameMk id="16" creationId="{A4B2D43F-1025-48DB-AF18-D35A0A1F6285}"/>
          </ac:graphicFrameMkLst>
        </pc:graphicFrameChg>
        <pc:graphicFrameChg chg="add del mod">
          <ac:chgData name="Jade Raynor" userId="7d7597aa-3574-4818-9f5e-e6442faad96c" providerId="ADAL" clId="{3B9137DF-E9E8-401E-943D-8F77B9292692}" dt="2020-01-24T08:12:02.214" v="92" actId="21"/>
          <ac:graphicFrameMkLst>
            <pc:docMk/>
            <pc:sldMk cId="3307332817" sldId="398"/>
            <ac:graphicFrameMk id="17" creationId="{3A4EB293-9258-4326-A21A-8D8E474DEA11}"/>
          </ac:graphicFrameMkLst>
        </pc:graphicFrameChg>
        <pc:graphicFrameChg chg="add del mod">
          <ac:chgData name="Jade Raynor" userId="7d7597aa-3574-4818-9f5e-e6442faad96c" providerId="ADAL" clId="{3B9137DF-E9E8-401E-943D-8F77B9292692}" dt="2020-01-24T08:12:02.214" v="92" actId="21"/>
          <ac:graphicFrameMkLst>
            <pc:docMk/>
            <pc:sldMk cId="3307332817" sldId="398"/>
            <ac:graphicFrameMk id="20" creationId="{1BAF5820-0C3B-401F-BDE8-E7F694CAFEE5}"/>
          </ac:graphicFrameMkLst>
        </pc:graphicFrameChg>
        <pc:graphicFrameChg chg="add del mod">
          <ac:chgData name="Jade Raynor" userId="7d7597aa-3574-4818-9f5e-e6442faad96c" providerId="ADAL" clId="{3B9137DF-E9E8-401E-943D-8F77B9292692}" dt="2020-01-24T08:12:02.214" v="92" actId="21"/>
          <ac:graphicFrameMkLst>
            <pc:docMk/>
            <pc:sldMk cId="3307332817" sldId="398"/>
            <ac:graphicFrameMk id="21" creationId="{72586258-7A04-4640-B4AF-D93990EDA370}"/>
          </ac:graphicFrameMkLst>
        </pc:graphicFrameChg>
        <pc:picChg chg="del">
          <ac:chgData name="Jade Raynor" userId="7d7597aa-3574-4818-9f5e-e6442faad96c" providerId="ADAL" clId="{3B9137DF-E9E8-401E-943D-8F77B9292692}" dt="2020-01-24T08:23:39.636" v="621" actId="478"/>
          <ac:picMkLst>
            <pc:docMk/>
            <pc:sldMk cId="3307332817" sldId="398"/>
            <ac:picMk id="18" creationId="{AF62330C-AB9B-43BE-82E4-98A7F5B9D6D1}"/>
          </ac:picMkLst>
        </pc:picChg>
        <pc:picChg chg="add">
          <ac:chgData name="Jade Raynor" userId="7d7597aa-3574-4818-9f5e-e6442faad96c" providerId="ADAL" clId="{3B9137DF-E9E8-401E-943D-8F77B9292692}" dt="2020-01-24T08:23:40.118" v="622"/>
          <ac:picMkLst>
            <pc:docMk/>
            <pc:sldMk cId="3307332817" sldId="398"/>
            <ac:picMk id="22" creationId="{CC4BF856-571E-40E2-B0E4-F4C9BB9D65ED}"/>
          </ac:picMkLst>
        </pc:picChg>
      </pc:sldChg>
      <pc:sldChg chg="addSp delSp modSp">
        <pc:chgData name="Jade Raynor" userId="7d7597aa-3574-4818-9f5e-e6442faad96c" providerId="ADAL" clId="{3B9137DF-E9E8-401E-943D-8F77B9292692}" dt="2020-01-24T08:23:18.951" v="612"/>
        <pc:sldMkLst>
          <pc:docMk/>
          <pc:sldMk cId="246338983" sldId="403"/>
        </pc:sldMkLst>
        <pc:spChg chg="del">
          <ac:chgData name="Jade Raynor" userId="7d7597aa-3574-4818-9f5e-e6442faad96c" providerId="ADAL" clId="{3B9137DF-E9E8-401E-943D-8F77B9292692}" dt="2020-01-24T08:23:18.590" v="611" actId="478"/>
          <ac:spMkLst>
            <pc:docMk/>
            <pc:sldMk cId="246338983" sldId="403"/>
            <ac:spMk id="7" creationId="{F2267ACB-233E-41BC-B01B-8F3DC45483E4}"/>
          </ac:spMkLst>
        </pc:spChg>
        <pc:spChg chg="add">
          <ac:chgData name="Jade Raynor" userId="7d7597aa-3574-4818-9f5e-e6442faad96c" providerId="ADAL" clId="{3B9137DF-E9E8-401E-943D-8F77B9292692}" dt="2020-01-24T08:23:18.951" v="612"/>
          <ac:spMkLst>
            <pc:docMk/>
            <pc:sldMk cId="246338983" sldId="403"/>
            <ac:spMk id="17" creationId="{D24FA09C-F340-4902-B9AB-D93B1C545001}"/>
          </ac:spMkLst>
        </pc:spChg>
        <pc:spChg chg="mod">
          <ac:chgData name="Jade Raynor" userId="7d7597aa-3574-4818-9f5e-e6442faad96c" providerId="ADAL" clId="{3B9137DF-E9E8-401E-943D-8F77B9292692}" dt="2020-01-24T08:18:21.396" v="444" actId="12788"/>
          <ac:spMkLst>
            <pc:docMk/>
            <pc:sldMk cId="246338983" sldId="403"/>
            <ac:spMk id="19" creationId="{5252A847-DE45-4FA3-A1F8-EEBEB845FF8E}"/>
          </ac:spMkLst>
        </pc:spChg>
        <pc:graphicFrameChg chg="mod modGraphic">
          <ac:chgData name="Jade Raynor" userId="7d7597aa-3574-4818-9f5e-e6442faad96c" providerId="ADAL" clId="{3B9137DF-E9E8-401E-943D-8F77B9292692}" dt="2020-01-24T08:18:21.396" v="444" actId="12788"/>
          <ac:graphicFrameMkLst>
            <pc:docMk/>
            <pc:sldMk cId="246338983" sldId="403"/>
            <ac:graphicFrameMk id="15" creationId="{F61EE583-751D-479B-9123-381F1D226625}"/>
          </ac:graphicFrameMkLst>
        </pc:graphicFrameChg>
        <pc:picChg chg="add">
          <ac:chgData name="Jade Raynor" userId="7d7597aa-3574-4818-9f5e-e6442faad96c" providerId="ADAL" clId="{3B9137DF-E9E8-401E-943D-8F77B9292692}" dt="2020-01-24T08:23:18.951" v="612"/>
          <ac:picMkLst>
            <pc:docMk/>
            <pc:sldMk cId="246338983" sldId="403"/>
            <ac:picMk id="16" creationId="{020AFB66-D0A0-4704-8DC9-D6B2D93CB2FF}"/>
          </ac:picMkLst>
        </pc:picChg>
        <pc:picChg chg="del">
          <ac:chgData name="Jade Raynor" userId="7d7597aa-3574-4818-9f5e-e6442faad96c" providerId="ADAL" clId="{3B9137DF-E9E8-401E-943D-8F77B9292692}" dt="2020-01-24T08:23:18.590" v="611" actId="478"/>
          <ac:picMkLst>
            <pc:docMk/>
            <pc:sldMk cId="246338983" sldId="403"/>
            <ac:picMk id="18" creationId="{AF62330C-AB9B-43BE-82E4-98A7F5B9D6D1}"/>
          </ac:picMkLst>
        </pc:picChg>
      </pc:sldChg>
      <pc:sldChg chg="addSp delSp modSp">
        <pc:chgData name="Jade Raynor" userId="7d7597aa-3574-4818-9f5e-e6442faad96c" providerId="ADAL" clId="{3B9137DF-E9E8-401E-943D-8F77B9292692}" dt="2020-01-24T08:23:03.940" v="608" actId="20577"/>
        <pc:sldMkLst>
          <pc:docMk/>
          <pc:sldMk cId="2240146948" sldId="404"/>
        </pc:sldMkLst>
        <pc:spChg chg="mod">
          <ac:chgData name="Jade Raynor" userId="7d7597aa-3574-4818-9f5e-e6442faad96c" providerId="ADAL" clId="{3B9137DF-E9E8-401E-943D-8F77B9292692}" dt="2020-01-24T08:23:03.940" v="608" actId="20577"/>
          <ac:spMkLst>
            <pc:docMk/>
            <pc:sldMk cId="2240146948" sldId="404"/>
            <ac:spMk id="7" creationId="{84B107DC-B90C-4A45-B422-BA8DE29C2552}"/>
          </ac:spMkLst>
        </pc:spChg>
        <pc:spChg chg="mod">
          <ac:chgData name="Jade Raynor" userId="7d7597aa-3574-4818-9f5e-e6442faad96c" providerId="ADAL" clId="{3B9137DF-E9E8-401E-943D-8F77B9292692}" dt="2020-01-24T08:19:57.956" v="477"/>
          <ac:spMkLst>
            <pc:docMk/>
            <pc:sldMk cId="2240146948" sldId="404"/>
            <ac:spMk id="19" creationId="{5252A847-DE45-4FA3-A1F8-EEBEB845FF8E}"/>
          </ac:spMkLst>
        </pc:spChg>
        <pc:graphicFrameChg chg="del">
          <ac:chgData name="Jade Raynor" userId="7d7597aa-3574-4818-9f5e-e6442faad96c" providerId="ADAL" clId="{3B9137DF-E9E8-401E-943D-8F77B9292692}" dt="2020-01-24T08:19:36.523" v="467" actId="478"/>
          <ac:graphicFrameMkLst>
            <pc:docMk/>
            <pc:sldMk cId="2240146948" sldId="404"/>
            <ac:graphicFrameMk id="9" creationId="{EBFFBE9F-5BCB-4A1E-92C2-BF3CB5E56451}"/>
          </ac:graphicFrameMkLst>
        </pc:graphicFrameChg>
        <pc:graphicFrameChg chg="add del">
          <ac:chgData name="Jade Raynor" userId="7d7597aa-3574-4818-9f5e-e6442faad96c" providerId="ADAL" clId="{3B9137DF-E9E8-401E-943D-8F77B9292692}" dt="2020-01-24T08:20:34.697" v="557" actId="478"/>
          <ac:graphicFrameMkLst>
            <pc:docMk/>
            <pc:sldMk cId="2240146948" sldId="404"/>
            <ac:graphicFrameMk id="10" creationId="{82A2C69D-32A1-4DF9-AE70-586810EA98ED}"/>
          </ac:graphicFrameMkLst>
        </pc:graphicFrameChg>
      </pc:sldChg>
      <pc:sldChg chg="addSp delSp modSp">
        <pc:chgData name="Jade Raynor" userId="7d7597aa-3574-4818-9f5e-e6442faad96c" providerId="ADAL" clId="{3B9137DF-E9E8-401E-943D-8F77B9292692}" dt="2020-01-24T08:23:00.574" v="606" actId="20577"/>
        <pc:sldMkLst>
          <pc:docMk/>
          <pc:sldMk cId="1017300093" sldId="405"/>
        </pc:sldMkLst>
        <pc:spChg chg="mod">
          <ac:chgData name="Jade Raynor" userId="7d7597aa-3574-4818-9f5e-e6442faad96c" providerId="ADAL" clId="{3B9137DF-E9E8-401E-943D-8F77B9292692}" dt="2020-01-24T08:23:00.574" v="606" actId="20577"/>
          <ac:spMkLst>
            <pc:docMk/>
            <pc:sldMk cId="1017300093" sldId="405"/>
            <ac:spMk id="7" creationId="{84B107DC-B90C-4A45-B422-BA8DE29C2552}"/>
          </ac:spMkLst>
        </pc:spChg>
        <pc:spChg chg="mod">
          <ac:chgData name="Jade Raynor" userId="7d7597aa-3574-4818-9f5e-e6442faad96c" providerId="ADAL" clId="{3B9137DF-E9E8-401E-943D-8F77B9292692}" dt="2020-01-24T08:21:10.633" v="604" actId="20577"/>
          <ac:spMkLst>
            <pc:docMk/>
            <pc:sldMk cId="1017300093" sldId="405"/>
            <ac:spMk id="19" creationId="{5252A847-DE45-4FA3-A1F8-EEBEB845FF8E}"/>
          </ac:spMkLst>
        </pc:spChg>
        <pc:graphicFrameChg chg="del">
          <ac:chgData name="Jade Raynor" userId="7d7597aa-3574-4818-9f5e-e6442faad96c" providerId="ADAL" clId="{3B9137DF-E9E8-401E-943D-8F77B9292692}" dt="2020-01-24T08:20:38.432" v="558" actId="478"/>
          <ac:graphicFrameMkLst>
            <pc:docMk/>
            <pc:sldMk cId="1017300093" sldId="405"/>
            <ac:graphicFrameMk id="9" creationId="{EBFFBE9F-5BCB-4A1E-92C2-BF3CB5E56451}"/>
          </ac:graphicFrameMkLst>
        </pc:graphicFrameChg>
        <pc:graphicFrameChg chg="mod modGraphic">
          <ac:chgData name="Jade Raynor" userId="7d7597aa-3574-4818-9f5e-e6442faad96c" providerId="ADAL" clId="{3B9137DF-E9E8-401E-943D-8F77B9292692}" dt="2020-01-24T08:21:06.230" v="592"/>
          <ac:graphicFrameMkLst>
            <pc:docMk/>
            <pc:sldMk cId="1017300093" sldId="405"/>
            <ac:graphicFrameMk id="10" creationId="{61818ADA-E074-47D3-A6BB-D6BDB6A804C9}"/>
          </ac:graphicFrameMkLst>
        </pc:graphicFrameChg>
        <pc:graphicFrameChg chg="add">
          <ac:chgData name="Jade Raynor" userId="7d7597aa-3574-4818-9f5e-e6442faad96c" providerId="ADAL" clId="{3B9137DF-E9E8-401E-943D-8F77B9292692}" dt="2020-01-24T08:20:38.691" v="559"/>
          <ac:graphicFrameMkLst>
            <pc:docMk/>
            <pc:sldMk cId="1017300093" sldId="405"/>
            <ac:graphicFrameMk id="11" creationId="{7DB69CAA-0C80-41D2-93C2-9BCB83455C18}"/>
          </ac:graphicFrameMkLst>
        </pc:graphicFrameChg>
      </pc:sldChg>
      <pc:sldChg chg="addSp delSp">
        <pc:chgData name="Jade Raynor" userId="7d7597aa-3574-4818-9f5e-e6442faad96c" providerId="ADAL" clId="{3B9137DF-E9E8-401E-943D-8F77B9292692}" dt="2020-01-24T08:23:47.544" v="626"/>
        <pc:sldMkLst>
          <pc:docMk/>
          <pc:sldMk cId="4029445557" sldId="409"/>
        </pc:sldMkLst>
        <pc:spChg chg="del">
          <ac:chgData name="Jade Raynor" userId="7d7597aa-3574-4818-9f5e-e6442faad96c" providerId="ADAL" clId="{3B9137DF-E9E8-401E-943D-8F77B9292692}" dt="2020-01-24T08:23:47.255" v="625" actId="478"/>
          <ac:spMkLst>
            <pc:docMk/>
            <pc:sldMk cId="4029445557" sldId="409"/>
            <ac:spMk id="7" creationId="{B632E459-9B27-4467-B89C-78410207B713}"/>
          </ac:spMkLst>
        </pc:spChg>
        <pc:spChg chg="add">
          <ac:chgData name="Jade Raynor" userId="7d7597aa-3574-4818-9f5e-e6442faad96c" providerId="ADAL" clId="{3B9137DF-E9E8-401E-943D-8F77B9292692}" dt="2020-01-24T08:23:47.544" v="626"/>
          <ac:spMkLst>
            <pc:docMk/>
            <pc:sldMk cId="4029445557" sldId="409"/>
            <ac:spMk id="12" creationId="{EFFD247D-7874-4018-A195-5BC90208885E}"/>
          </ac:spMkLst>
        </pc:spChg>
        <pc:picChg chg="add">
          <ac:chgData name="Jade Raynor" userId="7d7597aa-3574-4818-9f5e-e6442faad96c" providerId="ADAL" clId="{3B9137DF-E9E8-401E-943D-8F77B9292692}" dt="2020-01-24T08:23:47.544" v="626"/>
          <ac:picMkLst>
            <pc:docMk/>
            <pc:sldMk cId="4029445557" sldId="409"/>
            <ac:picMk id="9" creationId="{4CF2F93D-17BC-4984-BBA9-DE7FE0DA98CF}"/>
          </ac:picMkLst>
        </pc:picChg>
        <pc:picChg chg="del">
          <ac:chgData name="Jade Raynor" userId="7d7597aa-3574-4818-9f5e-e6442faad96c" providerId="ADAL" clId="{3B9137DF-E9E8-401E-943D-8F77B9292692}" dt="2020-01-24T08:23:47.255" v="625" actId="478"/>
          <ac:picMkLst>
            <pc:docMk/>
            <pc:sldMk cId="4029445557" sldId="409"/>
            <ac:picMk id="18" creationId="{AF62330C-AB9B-43BE-82E4-98A7F5B9D6D1}"/>
          </ac:picMkLst>
        </pc:picChg>
      </pc:sldChg>
      <pc:sldChg chg="addSp delSp modSp">
        <pc:chgData name="Jade Raynor" userId="7d7597aa-3574-4818-9f5e-e6442faad96c" providerId="ADAL" clId="{3B9137DF-E9E8-401E-943D-8F77B9292692}" dt="2020-01-24T08:23:36.057" v="620"/>
        <pc:sldMkLst>
          <pc:docMk/>
          <pc:sldMk cId="1050430200" sldId="410"/>
        </pc:sldMkLst>
        <pc:spChg chg="del">
          <ac:chgData name="Jade Raynor" userId="7d7597aa-3574-4818-9f5e-e6442faad96c" providerId="ADAL" clId="{3B9137DF-E9E8-401E-943D-8F77B9292692}" dt="2020-01-24T08:23:35.572" v="619" actId="478"/>
          <ac:spMkLst>
            <pc:docMk/>
            <pc:sldMk cId="1050430200" sldId="410"/>
            <ac:spMk id="7" creationId="{B632E459-9B27-4467-B89C-78410207B713}"/>
          </ac:spMkLst>
        </pc:spChg>
        <pc:spChg chg="mod">
          <ac:chgData name="Jade Raynor" userId="7d7597aa-3574-4818-9f5e-e6442faad96c" providerId="ADAL" clId="{3B9137DF-E9E8-401E-943D-8F77B9292692}" dt="2020-01-24T08:16:21.661" v="416" actId="1035"/>
          <ac:spMkLst>
            <pc:docMk/>
            <pc:sldMk cId="1050430200" sldId="410"/>
            <ac:spMk id="13" creationId="{553E0E74-AB6C-4A0D-8C47-461DB459C7E5}"/>
          </ac:spMkLst>
        </pc:spChg>
        <pc:spChg chg="add">
          <ac:chgData name="Jade Raynor" userId="7d7597aa-3574-4818-9f5e-e6442faad96c" providerId="ADAL" clId="{3B9137DF-E9E8-401E-943D-8F77B9292692}" dt="2020-01-24T08:23:36.057" v="620"/>
          <ac:spMkLst>
            <pc:docMk/>
            <pc:sldMk cId="1050430200" sldId="410"/>
            <ac:spMk id="15" creationId="{ECD0A906-673A-4C1C-9430-32C44FDF11E6}"/>
          </ac:spMkLst>
        </pc:spChg>
        <pc:graphicFrameChg chg="mod">
          <ac:chgData name="Jade Raynor" userId="7d7597aa-3574-4818-9f5e-e6442faad96c" providerId="ADAL" clId="{3B9137DF-E9E8-401E-943D-8F77B9292692}" dt="2020-01-24T08:14:10.176" v="130"/>
          <ac:graphicFrameMkLst>
            <pc:docMk/>
            <pc:sldMk cId="1050430200" sldId="410"/>
            <ac:graphicFrameMk id="9" creationId="{DC17E70D-60F7-4D0E-B8B3-7D93411A752C}"/>
          </ac:graphicFrameMkLst>
        </pc:graphicFrameChg>
        <pc:graphicFrameChg chg="mod">
          <ac:chgData name="Jade Raynor" userId="7d7597aa-3574-4818-9f5e-e6442faad96c" providerId="ADAL" clId="{3B9137DF-E9E8-401E-943D-8F77B9292692}" dt="2020-01-24T08:14:15.577" v="133" actId="1037"/>
          <ac:graphicFrameMkLst>
            <pc:docMk/>
            <pc:sldMk cId="1050430200" sldId="410"/>
            <ac:graphicFrameMk id="12" creationId="{D66C457C-4DB3-450C-A9A9-679DB676C153}"/>
          </ac:graphicFrameMkLst>
        </pc:graphicFrameChg>
        <pc:graphicFrameChg chg="mod modGraphic">
          <ac:chgData name="Jade Raynor" userId="7d7597aa-3574-4818-9f5e-e6442faad96c" providerId="ADAL" clId="{3B9137DF-E9E8-401E-943D-8F77B9292692}" dt="2020-01-24T08:16:21.661" v="416" actId="1035"/>
          <ac:graphicFrameMkLst>
            <pc:docMk/>
            <pc:sldMk cId="1050430200" sldId="410"/>
            <ac:graphicFrameMk id="20" creationId="{A8439403-29AC-4F42-9563-9D43DBFC31A3}"/>
          </ac:graphicFrameMkLst>
        </pc:graphicFrameChg>
        <pc:graphicFrameChg chg="mod modGraphic">
          <ac:chgData name="Jade Raynor" userId="7d7597aa-3574-4818-9f5e-e6442faad96c" providerId="ADAL" clId="{3B9137DF-E9E8-401E-943D-8F77B9292692}" dt="2020-01-24T08:16:21.661" v="416" actId="1035"/>
          <ac:graphicFrameMkLst>
            <pc:docMk/>
            <pc:sldMk cId="1050430200" sldId="410"/>
            <ac:graphicFrameMk id="21" creationId="{C5DE11BE-3AEA-43CF-AE2B-CCE8529B2B22}"/>
          </ac:graphicFrameMkLst>
        </pc:graphicFrameChg>
        <pc:picChg chg="add">
          <ac:chgData name="Jade Raynor" userId="7d7597aa-3574-4818-9f5e-e6442faad96c" providerId="ADAL" clId="{3B9137DF-E9E8-401E-943D-8F77B9292692}" dt="2020-01-24T08:23:36.057" v="620"/>
          <ac:picMkLst>
            <pc:docMk/>
            <pc:sldMk cId="1050430200" sldId="410"/>
            <ac:picMk id="14" creationId="{91733BA8-8A07-4BCC-853D-1B71E2CF781F}"/>
          </ac:picMkLst>
        </pc:picChg>
        <pc:picChg chg="del">
          <ac:chgData name="Jade Raynor" userId="7d7597aa-3574-4818-9f5e-e6442faad96c" providerId="ADAL" clId="{3B9137DF-E9E8-401E-943D-8F77B9292692}" dt="2020-01-24T08:23:35.572" v="619" actId="478"/>
          <ac:picMkLst>
            <pc:docMk/>
            <pc:sldMk cId="1050430200" sldId="410"/>
            <ac:picMk id="18" creationId="{AF62330C-AB9B-43BE-82E4-98A7F5B9D6D1}"/>
          </ac:picMkLst>
        </pc:picChg>
      </pc:sldChg>
      <pc:sldChg chg="addSp delSp">
        <pc:chgData name="Jade Raynor" userId="7d7597aa-3574-4818-9f5e-e6442faad96c" providerId="ADAL" clId="{3B9137DF-E9E8-401E-943D-8F77B9292692}" dt="2020-01-24T08:23:31.690" v="618"/>
        <pc:sldMkLst>
          <pc:docMk/>
          <pc:sldMk cId="2194878005" sldId="413"/>
        </pc:sldMkLst>
        <pc:spChg chg="del">
          <ac:chgData name="Jade Raynor" userId="7d7597aa-3574-4818-9f5e-e6442faad96c" providerId="ADAL" clId="{3B9137DF-E9E8-401E-943D-8F77B9292692}" dt="2020-01-24T08:23:31.394" v="617" actId="478"/>
          <ac:spMkLst>
            <pc:docMk/>
            <pc:sldMk cId="2194878005" sldId="413"/>
            <ac:spMk id="7" creationId="{B632E459-9B27-4467-B89C-78410207B713}"/>
          </ac:spMkLst>
        </pc:spChg>
        <pc:spChg chg="del">
          <ac:chgData name="Jade Raynor" userId="7d7597aa-3574-4818-9f5e-e6442faad96c" providerId="ADAL" clId="{3B9137DF-E9E8-401E-943D-8F77B9292692}" dt="2020-01-24T08:16:52.538" v="418" actId="478"/>
          <ac:spMkLst>
            <pc:docMk/>
            <pc:sldMk cId="2194878005" sldId="413"/>
            <ac:spMk id="14" creationId="{371B325C-4CF6-497D-8EDE-843464EAD869}"/>
          </ac:spMkLst>
        </pc:spChg>
        <pc:spChg chg="add">
          <ac:chgData name="Jade Raynor" userId="7d7597aa-3574-4818-9f5e-e6442faad96c" providerId="ADAL" clId="{3B9137DF-E9E8-401E-943D-8F77B9292692}" dt="2020-01-24T08:16:53.004" v="419"/>
          <ac:spMkLst>
            <pc:docMk/>
            <pc:sldMk cId="2194878005" sldId="413"/>
            <ac:spMk id="21" creationId="{C560D8EB-ED84-4CF5-A36B-810E73F678EE}"/>
          </ac:spMkLst>
        </pc:spChg>
        <pc:spChg chg="add">
          <ac:chgData name="Jade Raynor" userId="7d7597aa-3574-4818-9f5e-e6442faad96c" providerId="ADAL" clId="{3B9137DF-E9E8-401E-943D-8F77B9292692}" dt="2020-01-24T08:23:31.690" v="618"/>
          <ac:spMkLst>
            <pc:docMk/>
            <pc:sldMk cId="2194878005" sldId="413"/>
            <ac:spMk id="25" creationId="{0E2BB65E-5249-4A9D-B603-EAC0EF212AF5}"/>
          </ac:spMkLst>
        </pc:spChg>
        <pc:graphicFrameChg chg="del">
          <ac:chgData name="Jade Raynor" userId="7d7597aa-3574-4818-9f5e-e6442faad96c" providerId="ADAL" clId="{3B9137DF-E9E8-401E-943D-8F77B9292692}" dt="2020-01-24T08:16:49.404" v="417" actId="478"/>
          <ac:graphicFrameMkLst>
            <pc:docMk/>
            <pc:sldMk cId="2194878005" sldId="413"/>
            <ac:graphicFrameMk id="9" creationId="{DC17E70D-60F7-4D0E-B8B3-7D93411A752C}"/>
          </ac:graphicFrameMkLst>
        </pc:graphicFrameChg>
        <pc:graphicFrameChg chg="del">
          <ac:chgData name="Jade Raynor" userId="7d7597aa-3574-4818-9f5e-e6442faad96c" providerId="ADAL" clId="{3B9137DF-E9E8-401E-943D-8F77B9292692}" dt="2020-01-24T08:16:49.404" v="417" actId="478"/>
          <ac:graphicFrameMkLst>
            <pc:docMk/>
            <pc:sldMk cId="2194878005" sldId="413"/>
            <ac:graphicFrameMk id="12" creationId="{D66C457C-4DB3-450C-A9A9-679DB676C153}"/>
          </ac:graphicFrameMkLst>
        </pc:graphicFrameChg>
        <pc:graphicFrameChg chg="add">
          <ac:chgData name="Jade Raynor" userId="7d7597aa-3574-4818-9f5e-e6442faad96c" providerId="ADAL" clId="{3B9137DF-E9E8-401E-943D-8F77B9292692}" dt="2020-01-24T08:16:53.004" v="419"/>
          <ac:graphicFrameMkLst>
            <pc:docMk/>
            <pc:sldMk cId="2194878005" sldId="413"/>
            <ac:graphicFrameMk id="13" creationId="{99522877-2D14-4E99-B108-65192D30F8CB}"/>
          </ac:graphicFrameMkLst>
        </pc:graphicFrameChg>
        <pc:graphicFrameChg chg="del">
          <ac:chgData name="Jade Raynor" userId="7d7597aa-3574-4818-9f5e-e6442faad96c" providerId="ADAL" clId="{3B9137DF-E9E8-401E-943D-8F77B9292692}" dt="2020-01-24T08:16:52.538" v="418" actId="478"/>
          <ac:graphicFrameMkLst>
            <pc:docMk/>
            <pc:sldMk cId="2194878005" sldId="413"/>
            <ac:graphicFrameMk id="15" creationId="{9550329D-55F3-4385-98F9-557F40752ED9}"/>
          </ac:graphicFrameMkLst>
        </pc:graphicFrameChg>
        <pc:graphicFrameChg chg="del">
          <ac:chgData name="Jade Raynor" userId="7d7597aa-3574-4818-9f5e-e6442faad96c" providerId="ADAL" clId="{3B9137DF-E9E8-401E-943D-8F77B9292692}" dt="2020-01-24T08:16:52.538" v="418" actId="478"/>
          <ac:graphicFrameMkLst>
            <pc:docMk/>
            <pc:sldMk cId="2194878005" sldId="413"/>
            <ac:graphicFrameMk id="16" creationId="{672AE735-7743-4F66-8E02-26B8700337EF}"/>
          </ac:graphicFrameMkLst>
        </pc:graphicFrameChg>
        <pc:graphicFrameChg chg="add">
          <ac:chgData name="Jade Raynor" userId="7d7597aa-3574-4818-9f5e-e6442faad96c" providerId="ADAL" clId="{3B9137DF-E9E8-401E-943D-8F77B9292692}" dt="2020-01-24T08:16:53.004" v="419"/>
          <ac:graphicFrameMkLst>
            <pc:docMk/>
            <pc:sldMk cId="2194878005" sldId="413"/>
            <ac:graphicFrameMk id="20" creationId="{31737EDE-D807-4B6E-9A85-526A21D9D9A2}"/>
          </ac:graphicFrameMkLst>
        </pc:graphicFrameChg>
        <pc:graphicFrameChg chg="add">
          <ac:chgData name="Jade Raynor" userId="7d7597aa-3574-4818-9f5e-e6442faad96c" providerId="ADAL" clId="{3B9137DF-E9E8-401E-943D-8F77B9292692}" dt="2020-01-24T08:16:53.004" v="419"/>
          <ac:graphicFrameMkLst>
            <pc:docMk/>
            <pc:sldMk cId="2194878005" sldId="413"/>
            <ac:graphicFrameMk id="22" creationId="{583E2A7E-10BF-4CD1-9609-34E17E5632F8}"/>
          </ac:graphicFrameMkLst>
        </pc:graphicFrameChg>
        <pc:graphicFrameChg chg="add">
          <ac:chgData name="Jade Raynor" userId="7d7597aa-3574-4818-9f5e-e6442faad96c" providerId="ADAL" clId="{3B9137DF-E9E8-401E-943D-8F77B9292692}" dt="2020-01-24T08:16:53.004" v="419"/>
          <ac:graphicFrameMkLst>
            <pc:docMk/>
            <pc:sldMk cId="2194878005" sldId="413"/>
            <ac:graphicFrameMk id="23" creationId="{A2D4A4AA-D755-4ADE-814B-7A702698A28C}"/>
          </ac:graphicFrameMkLst>
        </pc:graphicFrameChg>
        <pc:picChg chg="del">
          <ac:chgData name="Jade Raynor" userId="7d7597aa-3574-4818-9f5e-e6442faad96c" providerId="ADAL" clId="{3B9137DF-E9E8-401E-943D-8F77B9292692}" dt="2020-01-24T08:23:31.394" v="617" actId="478"/>
          <ac:picMkLst>
            <pc:docMk/>
            <pc:sldMk cId="2194878005" sldId="413"/>
            <ac:picMk id="18" creationId="{AF62330C-AB9B-43BE-82E4-98A7F5B9D6D1}"/>
          </ac:picMkLst>
        </pc:picChg>
        <pc:picChg chg="add">
          <ac:chgData name="Jade Raynor" userId="7d7597aa-3574-4818-9f5e-e6442faad96c" providerId="ADAL" clId="{3B9137DF-E9E8-401E-943D-8F77B9292692}" dt="2020-01-24T08:23:31.690" v="618"/>
          <ac:picMkLst>
            <pc:docMk/>
            <pc:sldMk cId="2194878005" sldId="413"/>
            <ac:picMk id="24" creationId="{B057D4C0-3BA8-4740-8DD9-4478FF2E8126}"/>
          </ac:picMkLst>
        </pc:picChg>
      </pc:sldChg>
      <pc:sldChg chg="addSp delSp modSp">
        <pc:chgData name="Jade Raynor" userId="7d7597aa-3574-4818-9f5e-e6442faad96c" providerId="ADAL" clId="{3B9137DF-E9E8-401E-943D-8F77B9292692}" dt="2020-01-24T08:23:26.405" v="616"/>
        <pc:sldMkLst>
          <pc:docMk/>
          <pc:sldMk cId="1842912827" sldId="414"/>
        </pc:sldMkLst>
        <pc:spChg chg="del">
          <ac:chgData name="Jade Raynor" userId="7d7597aa-3574-4818-9f5e-e6442faad96c" providerId="ADAL" clId="{3B9137DF-E9E8-401E-943D-8F77B9292692}" dt="2020-01-24T08:23:26.166" v="615" actId="478"/>
          <ac:spMkLst>
            <pc:docMk/>
            <pc:sldMk cId="1842912827" sldId="414"/>
            <ac:spMk id="7" creationId="{B632E459-9B27-4467-B89C-78410207B713}"/>
          </ac:spMkLst>
        </pc:spChg>
        <pc:spChg chg="add">
          <ac:chgData name="Jade Raynor" userId="7d7597aa-3574-4818-9f5e-e6442faad96c" providerId="ADAL" clId="{3B9137DF-E9E8-401E-943D-8F77B9292692}" dt="2020-01-24T08:17:00.016" v="422"/>
          <ac:spMkLst>
            <pc:docMk/>
            <pc:sldMk cId="1842912827" sldId="414"/>
            <ac:spMk id="23" creationId="{449CD500-72D3-41BC-A401-CA1C44A665BE}"/>
          </ac:spMkLst>
        </pc:spChg>
        <pc:spChg chg="del">
          <ac:chgData name="Jade Raynor" userId="7d7597aa-3574-4818-9f5e-e6442faad96c" providerId="ADAL" clId="{3B9137DF-E9E8-401E-943D-8F77B9292692}" dt="2020-01-24T08:16:59.352" v="421" actId="478"/>
          <ac:spMkLst>
            <pc:docMk/>
            <pc:sldMk cId="1842912827" sldId="414"/>
            <ac:spMk id="27" creationId="{C2C0F456-D35E-45C3-A6E0-9D9455DBEB77}"/>
          </ac:spMkLst>
        </pc:spChg>
        <pc:spChg chg="add">
          <ac:chgData name="Jade Raynor" userId="7d7597aa-3574-4818-9f5e-e6442faad96c" providerId="ADAL" clId="{3B9137DF-E9E8-401E-943D-8F77B9292692}" dt="2020-01-24T08:23:26.405" v="616"/>
          <ac:spMkLst>
            <pc:docMk/>
            <pc:sldMk cId="1842912827" sldId="414"/>
            <ac:spMk id="32" creationId="{7D0F43B6-5386-416B-A8D7-08DC0D02AAA8}"/>
          </ac:spMkLst>
        </pc:spChg>
        <pc:graphicFrameChg chg="mod">
          <ac:chgData name="Jade Raynor" userId="7d7597aa-3574-4818-9f5e-e6442faad96c" providerId="ADAL" clId="{3B9137DF-E9E8-401E-943D-8F77B9292692}" dt="2020-01-24T08:17:38.967" v="425" actId="1036"/>
          <ac:graphicFrameMkLst>
            <pc:docMk/>
            <pc:sldMk cId="1842912827" sldId="414"/>
            <ac:graphicFrameMk id="2" creationId="{2A4F2F66-D87C-428B-A285-51C82442514E}"/>
          </ac:graphicFrameMkLst>
        </pc:graphicFrameChg>
        <pc:graphicFrameChg chg="del">
          <ac:chgData name="Jade Raynor" userId="7d7597aa-3574-4818-9f5e-e6442faad96c" providerId="ADAL" clId="{3B9137DF-E9E8-401E-943D-8F77B9292692}" dt="2020-01-24T08:16:56.553" v="420" actId="478"/>
          <ac:graphicFrameMkLst>
            <pc:docMk/>
            <pc:sldMk cId="1842912827" sldId="414"/>
            <ac:graphicFrameMk id="9" creationId="{DC17E70D-60F7-4D0E-B8B3-7D93411A752C}"/>
          </ac:graphicFrameMkLst>
        </pc:graphicFrameChg>
        <pc:graphicFrameChg chg="del">
          <ac:chgData name="Jade Raynor" userId="7d7597aa-3574-4818-9f5e-e6442faad96c" providerId="ADAL" clId="{3B9137DF-E9E8-401E-943D-8F77B9292692}" dt="2020-01-24T08:16:56.553" v="420" actId="478"/>
          <ac:graphicFrameMkLst>
            <pc:docMk/>
            <pc:sldMk cId="1842912827" sldId="414"/>
            <ac:graphicFrameMk id="12" creationId="{D66C457C-4DB3-450C-A9A9-679DB676C153}"/>
          </ac:graphicFrameMkLst>
        </pc:graphicFrameChg>
        <pc:graphicFrameChg chg="mod">
          <ac:chgData name="Jade Raynor" userId="7d7597aa-3574-4818-9f5e-e6442faad96c" providerId="ADAL" clId="{3B9137DF-E9E8-401E-943D-8F77B9292692}" dt="2020-01-24T08:17:38.967" v="425" actId="1036"/>
          <ac:graphicFrameMkLst>
            <pc:docMk/>
            <pc:sldMk cId="1842912827" sldId="414"/>
            <ac:graphicFrameMk id="16" creationId="{45160B6B-4F62-4D39-A2B8-3EDE0E2009F0}"/>
          </ac:graphicFrameMkLst>
        </pc:graphicFrameChg>
        <pc:graphicFrameChg chg="add">
          <ac:chgData name="Jade Raynor" userId="7d7597aa-3574-4818-9f5e-e6442faad96c" providerId="ADAL" clId="{3B9137DF-E9E8-401E-943D-8F77B9292692}" dt="2020-01-24T08:17:00.016" v="422"/>
          <ac:graphicFrameMkLst>
            <pc:docMk/>
            <pc:sldMk cId="1842912827" sldId="414"/>
            <ac:graphicFrameMk id="20" creationId="{2126E09B-DBF7-4087-B30C-BADBE70F30FB}"/>
          </ac:graphicFrameMkLst>
        </pc:graphicFrameChg>
        <pc:graphicFrameChg chg="add">
          <ac:chgData name="Jade Raynor" userId="7d7597aa-3574-4818-9f5e-e6442faad96c" providerId="ADAL" clId="{3B9137DF-E9E8-401E-943D-8F77B9292692}" dt="2020-01-24T08:17:00.016" v="422"/>
          <ac:graphicFrameMkLst>
            <pc:docMk/>
            <pc:sldMk cId="1842912827" sldId="414"/>
            <ac:graphicFrameMk id="21" creationId="{641D49FE-2DC1-4BCF-ADF6-9B62830C45DB}"/>
          </ac:graphicFrameMkLst>
        </pc:graphicFrameChg>
        <pc:graphicFrameChg chg="mod">
          <ac:chgData name="Jade Raynor" userId="7d7597aa-3574-4818-9f5e-e6442faad96c" providerId="ADAL" clId="{3B9137DF-E9E8-401E-943D-8F77B9292692}" dt="2020-01-24T08:17:38.967" v="425" actId="1036"/>
          <ac:graphicFrameMkLst>
            <pc:docMk/>
            <pc:sldMk cId="1842912827" sldId="414"/>
            <ac:graphicFrameMk id="22" creationId="{7E2B22FE-9D51-4085-9426-C5FB2AD9091F}"/>
          </ac:graphicFrameMkLst>
        </pc:graphicFrameChg>
        <pc:graphicFrameChg chg="add">
          <ac:chgData name="Jade Raynor" userId="7d7597aa-3574-4818-9f5e-e6442faad96c" providerId="ADAL" clId="{3B9137DF-E9E8-401E-943D-8F77B9292692}" dt="2020-01-24T08:17:00.016" v="422"/>
          <ac:graphicFrameMkLst>
            <pc:docMk/>
            <pc:sldMk cId="1842912827" sldId="414"/>
            <ac:graphicFrameMk id="24" creationId="{9BD44424-154E-4A84-BC58-383F2EE45D58}"/>
          </ac:graphicFrameMkLst>
        </pc:graphicFrameChg>
        <pc:graphicFrameChg chg="mod">
          <ac:chgData name="Jade Raynor" userId="7d7597aa-3574-4818-9f5e-e6442faad96c" providerId="ADAL" clId="{3B9137DF-E9E8-401E-943D-8F77B9292692}" dt="2020-01-24T08:17:38.967" v="425" actId="1036"/>
          <ac:graphicFrameMkLst>
            <pc:docMk/>
            <pc:sldMk cId="1842912827" sldId="414"/>
            <ac:graphicFrameMk id="25" creationId="{F4E2FB04-DC8A-47B7-9B38-A1504966CCF7}"/>
          </ac:graphicFrameMkLst>
        </pc:graphicFrameChg>
        <pc:graphicFrameChg chg="del">
          <ac:chgData name="Jade Raynor" userId="7d7597aa-3574-4818-9f5e-e6442faad96c" providerId="ADAL" clId="{3B9137DF-E9E8-401E-943D-8F77B9292692}" dt="2020-01-24T08:16:59.352" v="421" actId="478"/>
          <ac:graphicFrameMkLst>
            <pc:docMk/>
            <pc:sldMk cId="1842912827" sldId="414"/>
            <ac:graphicFrameMk id="28" creationId="{68080DDA-5DC3-44E6-B028-0A193EAACD08}"/>
          </ac:graphicFrameMkLst>
        </pc:graphicFrameChg>
        <pc:graphicFrameChg chg="del">
          <ac:chgData name="Jade Raynor" userId="7d7597aa-3574-4818-9f5e-e6442faad96c" providerId="ADAL" clId="{3B9137DF-E9E8-401E-943D-8F77B9292692}" dt="2020-01-24T08:16:59.352" v="421" actId="478"/>
          <ac:graphicFrameMkLst>
            <pc:docMk/>
            <pc:sldMk cId="1842912827" sldId="414"/>
            <ac:graphicFrameMk id="29" creationId="{BABFC5E3-6891-4C70-96BB-8BBE6505712E}"/>
          </ac:graphicFrameMkLst>
        </pc:graphicFrameChg>
        <pc:graphicFrameChg chg="add">
          <ac:chgData name="Jade Raynor" userId="7d7597aa-3574-4818-9f5e-e6442faad96c" providerId="ADAL" clId="{3B9137DF-E9E8-401E-943D-8F77B9292692}" dt="2020-01-24T08:17:00.016" v="422"/>
          <ac:graphicFrameMkLst>
            <pc:docMk/>
            <pc:sldMk cId="1842912827" sldId="414"/>
            <ac:graphicFrameMk id="30" creationId="{628766B4-645B-4BD2-9CB5-E812F6BA3030}"/>
          </ac:graphicFrameMkLst>
        </pc:graphicFrameChg>
        <pc:picChg chg="del">
          <ac:chgData name="Jade Raynor" userId="7d7597aa-3574-4818-9f5e-e6442faad96c" providerId="ADAL" clId="{3B9137DF-E9E8-401E-943D-8F77B9292692}" dt="2020-01-24T08:23:26.166" v="615" actId="478"/>
          <ac:picMkLst>
            <pc:docMk/>
            <pc:sldMk cId="1842912827" sldId="414"/>
            <ac:picMk id="18" creationId="{AF62330C-AB9B-43BE-82E4-98A7F5B9D6D1}"/>
          </ac:picMkLst>
        </pc:picChg>
        <pc:picChg chg="add">
          <ac:chgData name="Jade Raynor" userId="7d7597aa-3574-4818-9f5e-e6442faad96c" providerId="ADAL" clId="{3B9137DF-E9E8-401E-943D-8F77B9292692}" dt="2020-01-24T08:23:26.405" v="616"/>
          <ac:picMkLst>
            <pc:docMk/>
            <pc:sldMk cId="1842912827" sldId="414"/>
            <ac:picMk id="31" creationId="{3AE47E39-FC4F-4495-9FAA-B9651AE716A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6C199-DD1B-4DD2-AEB4-82D4C279B1B1}" type="datetimeFigureOut">
              <a:rPr lang="en-GB" smtClean="0"/>
              <a:t>28/01/2020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C3C64-3448-481D-B761-3879B21E6F5A}" type="slidenum">
              <a:rPr lang="en-GB" smtClean="0"/>
              <a:t>‹#›</a:t>
            </a:fld>
            <a:endParaRPr lang="en-GB"/>
          </a:p>
        </p:txBody>
      </p:sp>
    </p:spTree>
    <p:extLst>
      <p:ext uri="{BB962C8B-B14F-4D97-AF65-F5344CB8AC3E}">
        <p14:creationId xmlns:p14="http://schemas.microsoft.com/office/powerpoint/2010/main" val="808330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28/01/2020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28/01/2020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28/01/2020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28/01/2020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secrets.co.uk/content-domain-filter/?fwp_contentdomain=5f3"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lassroomsecrets.co.uk/compare-and-order-less-than-1-year-5-fractions-resource-pack" TargetMode="External"/><Relationship Id="rId4" Type="http://schemas.openxmlformats.org/officeDocument/2006/relationships/hyperlink" Target="https://classroomsecrets.co.uk/category/maths/year-5/spring-block-2-fraction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5 – Spring Block 2 – Fractions – Compare and Order Less than 1</a:t>
            </a:r>
            <a:endParaRPr lang="en-GB" sz="1600" b="1" dirty="0">
              <a:solidFill>
                <a:srgbClr val="E7E6E6">
                  <a:lumMod val="25000"/>
                </a:srgbClr>
              </a:solidFill>
              <a:latin typeface="Century Gothic" panose="020B0502020202020204" pitchFamily="34" charset="0"/>
            </a:endParaRPr>
          </a:p>
          <a:p>
            <a:pPr lvl="0" defTabSz="457200">
              <a:defRPr/>
            </a:pPr>
            <a:endParaRPr lang="en-GB" sz="20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p>
          <a:p>
            <a:pPr lvl="0" defTabSz="457200">
              <a:defRPr/>
            </a:pPr>
            <a:endParaRPr lang="en-GB" sz="1600" b="1" dirty="0">
              <a:solidFill>
                <a:srgbClr val="FF0000"/>
              </a:solidFill>
              <a:latin typeface="Century Gothic" panose="020B0502020202020204" pitchFamily="34" charset="0"/>
            </a:endParaRPr>
          </a:p>
          <a:p>
            <a:pPr fontAlgn="base">
              <a:lnSpc>
                <a:spcPct val="100000"/>
              </a:lnSpc>
              <a:spcAft>
                <a:spcPts val="0"/>
              </a:spcAft>
              <a:buClrTx/>
              <a:buSzTx/>
              <a:tabLst/>
              <a:defRPr/>
            </a:pPr>
            <a:r>
              <a:rPr lang="en-GB" sz="1200" b="1" dirty="0">
                <a:solidFill>
                  <a:prstClr val="black"/>
                </a:solidFill>
                <a:latin typeface="Century Gothic" panose="020B0502020202020204" pitchFamily="34" charset="0"/>
              </a:rPr>
              <a:t>Mathematics </a:t>
            </a:r>
            <a:r>
              <a:rPr lang="en-GB" sz="1200" b="1" dirty="0">
                <a:solidFill>
                  <a:schemeClr val="tx1"/>
                </a:solidFill>
                <a:latin typeface="Century Gothic" panose="020B0502020202020204" pitchFamily="34" charset="0"/>
              </a:rPr>
              <a:t>Year 5: (5F3) </a:t>
            </a:r>
            <a:r>
              <a:rPr lang="en-GB" sz="1200" b="1" dirty="0">
                <a:latin typeface="Century Gothic" panose="020B0502020202020204" pitchFamily="34" charset="0"/>
                <a:hlinkClick r:id="rId3"/>
              </a:rPr>
              <a:t>Compare and order fractions whose denominators are all multiples of the same number</a:t>
            </a:r>
            <a:endParaRPr lang="en-GB" sz="1200" b="1" dirty="0">
              <a:solidFill>
                <a:schemeClr val="tx1"/>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defRPr/>
            </a:pPr>
            <a:r>
              <a:rPr lang="en-GB" sz="1600" b="1" dirty="0">
                <a:solidFill>
                  <a:prstClr val="black"/>
                </a:solidFill>
                <a:latin typeface="Century Gothic" panose="020B0502020202020204" pitchFamily="34" charset="0"/>
              </a:rPr>
              <a:t>More </a:t>
            </a:r>
            <a:r>
              <a:rPr lang="en-GB" sz="1600" b="1" dirty="0">
                <a:solidFill>
                  <a:prstClr val="black"/>
                </a:solidFill>
                <a:latin typeface="Century Gothic" panose="020B0502020202020204" pitchFamily="34" charset="0"/>
                <a:hlinkClick r:id="rId4"/>
              </a:rPr>
              <a:t>Year 5 Fractions</a:t>
            </a:r>
            <a:r>
              <a:rPr lang="en-GB" sz="1600" b="1" dirty="0">
                <a:solidFill>
                  <a:prstClr val="black"/>
                </a:solidFill>
                <a:latin typeface="Century Gothic" panose="020B0502020202020204" pitchFamily="34" charset="0"/>
              </a:rPr>
              <a:t> resources.</a:t>
            </a: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5"/>
              </a:rPr>
              <a:t>review</a:t>
            </a:r>
            <a:r>
              <a:rPr lang="en-GB" sz="1600" b="1" dirty="0">
                <a:solidFill>
                  <a:prstClr val="black"/>
                </a:solidFill>
                <a:latin typeface="Century Gothic" panose="020B0502020202020204" pitchFamily="34" charset="0"/>
              </a:rPr>
              <a:t> it on our website.</a:t>
            </a:r>
          </a:p>
        </p:txBody>
      </p:sp>
      <p:pic>
        <p:nvPicPr>
          <p:cNvPr id="6" name="Picture 5" descr="A close up of a sign&#10;&#10;Description generated with high confidence">
            <a:extLst>
              <a:ext uri="{FF2B5EF4-FFF2-40B4-BE49-F238E27FC236}">
                <a16:creationId xmlns:a16="http://schemas.microsoft.com/office/drawing/2014/main" id="{899F4727-57E4-4BE8-82AA-07BC9C7EF37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C0BDFBD5-8C8F-41B8-9930-C472C2580F9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63748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True or false?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rgbClr val="FF0000"/>
                </a:solidFill>
                <a:latin typeface="Century Gothic" panose="020B0502020202020204" pitchFamily="34" charset="0"/>
              </a:rPr>
              <a:t>True</a:t>
            </a:r>
          </a:p>
          <a:p>
            <a:endParaRPr lang="en-GB" sz="1600" b="1" dirty="0">
              <a:latin typeface="Century Gothic" panose="020B0502020202020204" pitchFamily="34" charset="0"/>
            </a:endParaRPr>
          </a:p>
          <a:p>
            <a:pPr algn="ctr"/>
            <a:endParaRPr lang="en-GB" sz="16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3D2EFF99-A2BF-4FB9-AFC2-7C040EAE2F60}"/>
              </a:ext>
            </a:extLst>
          </p:cNvPr>
          <p:cNvGraphicFramePr>
            <a:graphicFrameLocks noGrp="1"/>
          </p:cNvGraphicFramePr>
          <p:nvPr>
            <p:extLst>
              <p:ext uri="{D42A27DB-BD31-4B8C-83A1-F6EECF244321}">
                <p14:modId xmlns:p14="http://schemas.microsoft.com/office/powerpoint/2010/main" val="368350040"/>
              </p:ext>
            </p:extLst>
          </p:nvPr>
        </p:nvGraphicFramePr>
        <p:xfrm>
          <a:off x="1433501" y="2471925"/>
          <a:ext cx="6276928" cy="1163532"/>
        </p:xfrm>
        <a:graphic>
          <a:graphicData uri="http://schemas.openxmlformats.org/drawingml/2006/table">
            <a:tbl>
              <a:tblPr firstRow="1" bandRow="1">
                <a:tableStyleId>{5940675A-B579-460E-94D1-54222C63F5DA}</a:tableStyleId>
              </a:tblPr>
              <a:tblGrid>
                <a:gridCol w="896704">
                  <a:extLst>
                    <a:ext uri="{9D8B030D-6E8A-4147-A177-3AD203B41FA5}">
                      <a16:colId xmlns:a16="http://schemas.microsoft.com/office/drawing/2014/main" val="2928917100"/>
                    </a:ext>
                  </a:extLst>
                </a:gridCol>
                <a:gridCol w="896704">
                  <a:extLst>
                    <a:ext uri="{9D8B030D-6E8A-4147-A177-3AD203B41FA5}">
                      <a16:colId xmlns:a16="http://schemas.microsoft.com/office/drawing/2014/main" val="3272755009"/>
                    </a:ext>
                  </a:extLst>
                </a:gridCol>
                <a:gridCol w="896704">
                  <a:extLst>
                    <a:ext uri="{9D8B030D-6E8A-4147-A177-3AD203B41FA5}">
                      <a16:colId xmlns:a16="http://schemas.microsoft.com/office/drawing/2014/main" val="204729220"/>
                    </a:ext>
                  </a:extLst>
                </a:gridCol>
                <a:gridCol w="896704">
                  <a:extLst>
                    <a:ext uri="{9D8B030D-6E8A-4147-A177-3AD203B41FA5}">
                      <a16:colId xmlns:a16="http://schemas.microsoft.com/office/drawing/2014/main" val="2051600501"/>
                    </a:ext>
                  </a:extLst>
                </a:gridCol>
                <a:gridCol w="896704">
                  <a:extLst>
                    <a:ext uri="{9D8B030D-6E8A-4147-A177-3AD203B41FA5}">
                      <a16:colId xmlns:a16="http://schemas.microsoft.com/office/drawing/2014/main" val="2541493163"/>
                    </a:ext>
                  </a:extLst>
                </a:gridCol>
                <a:gridCol w="896704">
                  <a:extLst>
                    <a:ext uri="{9D8B030D-6E8A-4147-A177-3AD203B41FA5}">
                      <a16:colId xmlns:a16="http://schemas.microsoft.com/office/drawing/2014/main" val="3937242637"/>
                    </a:ext>
                  </a:extLst>
                </a:gridCol>
                <a:gridCol w="896704">
                  <a:extLst>
                    <a:ext uri="{9D8B030D-6E8A-4147-A177-3AD203B41FA5}">
                      <a16:colId xmlns:a16="http://schemas.microsoft.com/office/drawing/2014/main" val="2314269305"/>
                    </a:ext>
                  </a:extLst>
                </a:gridCol>
              </a:tblGrid>
              <a:tr h="1163532">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76315"/>
                  </a:ext>
                </a:extLst>
              </a:tr>
            </a:tbl>
          </a:graphicData>
        </a:graphic>
      </p:graphicFrame>
      <p:graphicFrame>
        <p:nvGraphicFramePr>
          <p:cNvPr id="10" name="Table 9">
            <a:extLst>
              <a:ext uri="{FF2B5EF4-FFF2-40B4-BE49-F238E27FC236}">
                <a16:creationId xmlns:a16="http://schemas.microsoft.com/office/drawing/2014/main" id="{EC5B04BE-460B-470C-9705-36D360959191}"/>
              </a:ext>
            </a:extLst>
          </p:cNvPr>
          <p:cNvGraphicFramePr>
            <a:graphicFrameLocks noGrp="1"/>
          </p:cNvGraphicFramePr>
          <p:nvPr/>
        </p:nvGraphicFramePr>
        <p:xfrm>
          <a:off x="3795136" y="1451398"/>
          <a:ext cx="1553728" cy="609600"/>
        </p:xfrm>
        <a:graphic>
          <a:graphicData uri="http://schemas.openxmlformats.org/drawingml/2006/table">
            <a:tbl>
              <a:tblPr firstRow="1" bandRow="1">
                <a:tableStyleId>{5940675A-B579-460E-94D1-54222C63F5DA}</a:tableStyleId>
              </a:tblPr>
              <a:tblGrid>
                <a:gridCol w="490650">
                  <a:extLst>
                    <a:ext uri="{9D8B030D-6E8A-4147-A177-3AD203B41FA5}">
                      <a16:colId xmlns:a16="http://schemas.microsoft.com/office/drawing/2014/main" val="608519650"/>
                    </a:ext>
                  </a:extLst>
                </a:gridCol>
                <a:gridCol w="572428">
                  <a:extLst>
                    <a:ext uri="{9D8B030D-6E8A-4147-A177-3AD203B41FA5}">
                      <a16:colId xmlns:a16="http://schemas.microsoft.com/office/drawing/2014/main" val="2967313105"/>
                    </a:ext>
                  </a:extLst>
                </a:gridCol>
                <a:gridCol w="490650">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solidFill>
                            <a:schemeClr val="tx1"/>
                          </a:solidFill>
                          <a:latin typeface="Century Gothic" panose="020B0502020202020204" pitchFamily="34" charset="0"/>
                        </a:rPr>
                        <a:t>&gt;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1" name="Table 10">
            <a:extLst>
              <a:ext uri="{FF2B5EF4-FFF2-40B4-BE49-F238E27FC236}">
                <a16:creationId xmlns:a16="http://schemas.microsoft.com/office/drawing/2014/main" id="{3C1A0CAF-B130-4C9D-9822-957F1F88F4DC}"/>
              </a:ext>
            </a:extLst>
          </p:cNvPr>
          <p:cNvGraphicFramePr>
            <a:graphicFrameLocks noGrp="1"/>
          </p:cNvGraphicFramePr>
          <p:nvPr>
            <p:extLst>
              <p:ext uri="{D42A27DB-BD31-4B8C-83A1-F6EECF244321}">
                <p14:modId xmlns:p14="http://schemas.microsoft.com/office/powerpoint/2010/main" val="538900436"/>
              </p:ext>
            </p:extLst>
          </p:nvPr>
        </p:nvGraphicFramePr>
        <p:xfrm>
          <a:off x="1433501" y="4046384"/>
          <a:ext cx="6276924" cy="1163532"/>
        </p:xfrm>
        <a:graphic>
          <a:graphicData uri="http://schemas.openxmlformats.org/drawingml/2006/table">
            <a:tbl>
              <a:tblPr firstRow="1" bandRow="1">
                <a:tableStyleId>{5940675A-B579-460E-94D1-54222C63F5DA}</a:tableStyleId>
              </a:tblPr>
              <a:tblGrid>
                <a:gridCol w="697436">
                  <a:extLst>
                    <a:ext uri="{9D8B030D-6E8A-4147-A177-3AD203B41FA5}">
                      <a16:colId xmlns:a16="http://schemas.microsoft.com/office/drawing/2014/main" val="2928917100"/>
                    </a:ext>
                  </a:extLst>
                </a:gridCol>
                <a:gridCol w="697436">
                  <a:extLst>
                    <a:ext uri="{9D8B030D-6E8A-4147-A177-3AD203B41FA5}">
                      <a16:colId xmlns:a16="http://schemas.microsoft.com/office/drawing/2014/main" val="3272755009"/>
                    </a:ext>
                  </a:extLst>
                </a:gridCol>
                <a:gridCol w="697436">
                  <a:extLst>
                    <a:ext uri="{9D8B030D-6E8A-4147-A177-3AD203B41FA5}">
                      <a16:colId xmlns:a16="http://schemas.microsoft.com/office/drawing/2014/main" val="204729220"/>
                    </a:ext>
                  </a:extLst>
                </a:gridCol>
                <a:gridCol w="697436">
                  <a:extLst>
                    <a:ext uri="{9D8B030D-6E8A-4147-A177-3AD203B41FA5}">
                      <a16:colId xmlns:a16="http://schemas.microsoft.com/office/drawing/2014/main" val="2051600501"/>
                    </a:ext>
                  </a:extLst>
                </a:gridCol>
                <a:gridCol w="697436">
                  <a:extLst>
                    <a:ext uri="{9D8B030D-6E8A-4147-A177-3AD203B41FA5}">
                      <a16:colId xmlns:a16="http://schemas.microsoft.com/office/drawing/2014/main" val="2541493163"/>
                    </a:ext>
                  </a:extLst>
                </a:gridCol>
                <a:gridCol w="697436">
                  <a:extLst>
                    <a:ext uri="{9D8B030D-6E8A-4147-A177-3AD203B41FA5}">
                      <a16:colId xmlns:a16="http://schemas.microsoft.com/office/drawing/2014/main" val="3937242637"/>
                    </a:ext>
                  </a:extLst>
                </a:gridCol>
                <a:gridCol w="697436">
                  <a:extLst>
                    <a:ext uri="{9D8B030D-6E8A-4147-A177-3AD203B41FA5}">
                      <a16:colId xmlns:a16="http://schemas.microsoft.com/office/drawing/2014/main" val="2314269305"/>
                    </a:ext>
                  </a:extLst>
                </a:gridCol>
                <a:gridCol w="697436">
                  <a:extLst>
                    <a:ext uri="{9D8B030D-6E8A-4147-A177-3AD203B41FA5}">
                      <a16:colId xmlns:a16="http://schemas.microsoft.com/office/drawing/2014/main" val="3521370217"/>
                    </a:ext>
                  </a:extLst>
                </a:gridCol>
                <a:gridCol w="697436">
                  <a:extLst>
                    <a:ext uri="{9D8B030D-6E8A-4147-A177-3AD203B41FA5}">
                      <a16:colId xmlns:a16="http://schemas.microsoft.com/office/drawing/2014/main" val="1138594690"/>
                    </a:ext>
                  </a:extLst>
                </a:gridCol>
              </a:tblGrid>
              <a:tr h="1163532">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76315"/>
                  </a:ext>
                </a:extLst>
              </a:tr>
            </a:tbl>
          </a:graphicData>
        </a:graphic>
      </p:graphicFrame>
      <p:pic>
        <p:nvPicPr>
          <p:cNvPr id="9" name="Picture 8" descr="A close up of a sign&#10;&#10;Description generated with high confidence">
            <a:extLst>
              <a:ext uri="{FF2B5EF4-FFF2-40B4-BE49-F238E27FC236}">
                <a16:creationId xmlns:a16="http://schemas.microsoft.com/office/drawing/2014/main" id="{4CF2F93D-17BC-4984-BBA9-DE7FE0DA98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2" name="TextBox 8">
            <a:extLst>
              <a:ext uri="{FF2B5EF4-FFF2-40B4-BE49-F238E27FC236}">
                <a16:creationId xmlns:a16="http://schemas.microsoft.com/office/drawing/2014/main" id="{EFFD247D-7874-4018-A195-5BC90208885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4029445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Circle the largest fraction. Use the models to help you.</a:t>
            </a:r>
            <a:br>
              <a:rPr lang="en-GB" sz="2000" b="1" dirty="0">
                <a:solidFill>
                  <a:schemeClr val="tx1"/>
                </a:solidFill>
                <a:latin typeface="Century Gothic" panose="020B0502020202020204" pitchFamily="34" charset="0"/>
              </a:rPr>
            </a:br>
            <a:endParaRPr lang="en-GB" sz="2000" b="1" u="sng"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17" name="Table 16">
            <a:extLst>
              <a:ext uri="{FF2B5EF4-FFF2-40B4-BE49-F238E27FC236}">
                <a16:creationId xmlns:a16="http://schemas.microsoft.com/office/drawing/2014/main" id="{E8FA8A15-4C59-4533-8123-8BC8BBE9CC29}"/>
              </a:ext>
            </a:extLst>
          </p:cNvPr>
          <p:cNvGraphicFramePr>
            <a:graphicFrameLocks noGrp="1"/>
          </p:cNvGraphicFramePr>
          <p:nvPr>
            <p:extLst>
              <p:ext uri="{D42A27DB-BD31-4B8C-83A1-F6EECF244321}">
                <p14:modId xmlns:p14="http://schemas.microsoft.com/office/powerpoint/2010/main" val="3143169475"/>
              </p:ext>
            </p:extLst>
          </p:nvPr>
        </p:nvGraphicFramePr>
        <p:xfrm>
          <a:off x="1649171" y="1279047"/>
          <a:ext cx="380383" cy="609600"/>
        </p:xfrm>
        <a:graphic>
          <a:graphicData uri="http://schemas.openxmlformats.org/drawingml/2006/table">
            <a:tbl>
              <a:tblPr firstRow="1" bandRow="1">
                <a:tableStyleId>{5940675A-B579-460E-94D1-54222C63F5DA}</a:tableStyleId>
              </a:tblPr>
              <a:tblGrid>
                <a:gridCol w="380383">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0" name="Table 19">
            <a:extLst>
              <a:ext uri="{FF2B5EF4-FFF2-40B4-BE49-F238E27FC236}">
                <a16:creationId xmlns:a16="http://schemas.microsoft.com/office/drawing/2014/main" id="{6B744815-6CA8-4F56-AA4A-F451A54093C6}"/>
              </a:ext>
            </a:extLst>
          </p:cNvPr>
          <p:cNvGraphicFramePr>
            <a:graphicFrameLocks noGrp="1"/>
          </p:cNvGraphicFramePr>
          <p:nvPr>
            <p:extLst>
              <p:ext uri="{D42A27DB-BD31-4B8C-83A1-F6EECF244321}">
                <p14:modId xmlns:p14="http://schemas.microsoft.com/office/powerpoint/2010/main" val="3822412910"/>
              </p:ext>
            </p:extLst>
          </p:nvPr>
        </p:nvGraphicFramePr>
        <p:xfrm>
          <a:off x="4415006" y="1279038"/>
          <a:ext cx="313989" cy="609600"/>
        </p:xfrm>
        <a:graphic>
          <a:graphicData uri="http://schemas.openxmlformats.org/drawingml/2006/table">
            <a:tbl>
              <a:tblPr firstRow="1" bandRow="1">
                <a:tableStyleId>{5940675A-B579-460E-94D1-54222C63F5DA}</a:tableStyleId>
              </a:tblPr>
              <a:tblGrid>
                <a:gridCol w="313989">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3</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1" name="Table 20">
            <a:extLst>
              <a:ext uri="{FF2B5EF4-FFF2-40B4-BE49-F238E27FC236}">
                <a16:creationId xmlns:a16="http://schemas.microsoft.com/office/drawing/2014/main" id="{8CA83F91-4C58-44EA-B155-B48E52D2D996}"/>
              </a:ext>
            </a:extLst>
          </p:cNvPr>
          <p:cNvGraphicFramePr>
            <a:graphicFrameLocks noGrp="1"/>
          </p:cNvGraphicFramePr>
          <p:nvPr>
            <p:extLst>
              <p:ext uri="{D42A27DB-BD31-4B8C-83A1-F6EECF244321}">
                <p14:modId xmlns:p14="http://schemas.microsoft.com/office/powerpoint/2010/main" val="3267168805"/>
              </p:ext>
            </p:extLst>
          </p:nvPr>
        </p:nvGraphicFramePr>
        <p:xfrm>
          <a:off x="6772758" y="1279038"/>
          <a:ext cx="313988" cy="609600"/>
        </p:xfrm>
        <a:graphic>
          <a:graphicData uri="http://schemas.openxmlformats.org/drawingml/2006/table">
            <a:tbl>
              <a:tblPr firstRow="1" bandRow="1">
                <a:tableStyleId>{5940675A-B579-460E-94D1-54222C63F5DA}</a:tableStyleId>
              </a:tblPr>
              <a:tblGrid>
                <a:gridCol w="313988">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2" name="Table 21">
            <a:extLst>
              <a:ext uri="{FF2B5EF4-FFF2-40B4-BE49-F238E27FC236}">
                <a16:creationId xmlns:a16="http://schemas.microsoft.com/office/drawing/2014/main" id="{2849E521-D1DC-4142-B2F0-28DB5E731147}"/>
              </a:ext>
            </a:extLst>
          </p:cNvPr>
          <p:cNvGraphicFramePr>
            <a:graphicFrameLocks noGrp="1"/>
          </p:cNvGraphicFramePr>
          <p:nvPr>
            <p:extLst>
              <p:ext uri="{D42A27DB-BD31-4B8C-83A1-F6EECF244321}">
                <p14:modId xmlns:p14="http://schemas.microsoft.com/office/powerpoint/2010/main" val="3855584571"/>
              </p:ext>
            </p:extLst>
          </p:nvPr>
        </p:nvGraphicFramePr>
        <p:xfrm>
          <a:off x="1455586" y="1964846"/>
          <a:ext cx="767553" cy="420831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436561857"/>
                    </a:ext>
                  </a:extLst>
                </a:gridCol>
              </a:tblGrid>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3616647"/>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0417628"/>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6322235"/>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8541978"/>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7277059"/>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5526209"/>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0171968"/>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313792"/>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4773571"/>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2083206"/>
                  </a:ext>
                </a:extLst>
              </a:tr>
            </a:tbl>
          </a:graphicData>
        </a:graphic>
      </p:graphicFrame>
      <p:graphicFrame>
        <p:nvGraphicFramePr>
          <p:cNvPr id="23" name="Table 22">
            <a:extLst>
              <a:ext uri="{FF2B5EF4-FFF2-40B4-BE49-F238E27FC236}">
                <a16:creationId xmlns:a16="http://schemas.microsoft.com/office/drawing/2014/main" id="{7EA49EC1-FDAE-4BA5-84CA-B2689C05390E}"/>
              </a:ext>
            </a:extLst>
          </p:cNvPr>
          <p:cNvGraphicFramePr>
            <a:graphicFrameLocks noGrp="1"/>
          </p:cNvGraphicFramePr>
          <p:nvPr>
            <p:extLst>
              <p:ext uri="{D42A27DB-BD31-4B8C-83A1-F6EECF244321}">
                <p14:modId xmlns:p14="http://schemas.microsoft.com/office/powerpoint/2010/main" val="798419574"/>
              </p:ext>
            </p:extLst>
          </p:nvPr>
        </p:nvGraphicFramePr>
        <p:xfrm>
          <a:off x="4188224" y="1964846"/>
          <a:ext cx="767553" cy="420832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3067148526"/>
                    </a:ext>
                  </a:extLst>
                </a:gridCol>
              </a:tblGrid>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5244939"/>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4595496"/>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814306"/>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6052219"/>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8863314"/>
                  </a:ext>
                </a:extLst>
              </a:tr>
            </a:tbl>
          </a:graphicData>
        </a:graphic>
      </p:graphicFrame>
      <p:graphicFrame>
        <p:nvGraphicFramePr>
          <p:cNvPr id="24" name="Table 23">
            <a:extLst>
              <a:ext uri="{FF2B5EF4-FFF2-40B4-BE49-F238E27FC236}">
                <a16:creationId xmlns:a16="http://schemas.microsoft.com/office/drawing/2014/main" id="{F8E42F19-7628-429E-8E91-67218466BC67}"/>
              </a:ext>
            </a:extLst>
          </p:cNvPr>
          <p:cNvGraphicFramePr>
            <a:graphicFrameLocks noGrp="1"/>
          </p:cNvGraphicFramePr>
          <p:nvPr>
            <p:extLst>
              <p:ext uri="{D42A27DB-BD31-4B8C-83A1-F6EECF244321}">
                <p14:modId xmlns:p14="http://schemas.microsoft.com/office/powerpoint/2010/main" val="68705921"/>
              </p:ext>
            </p:extLst>
          </p:nvPr>
        </p:nvGraphicFramePr>
        <p:xfrm>
          <a:off x="6545976" y="1964838"/>
          <a:ext cx="767553" cy="420832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3067148526"/>
                    </a:ext>
                  </a:extLst>
                </a:gridCol>
              </a:tblGrid>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2997302"/>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61587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395716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316367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9703515"/>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457663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524493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459549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81430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605221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886331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33140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925783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1513243"/>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692686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664961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9871578"/>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122266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744062"/>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7805948"/>
                  </a:ext>
                </a:extLst>
              </a:tr>
            </a:tbl>
          </a:graphicData>
        </a:graphic>
      </p:graphicFrame>
      <p:pic>
        <p:nvPicPr>
          <p:cNvPr id="25" name="Picture 24" descr="A close up of a sign&#10;&#10;Description generated with high confidence">
            <a:extLst>
              <a:ext uri="{FF2B5EF4-FFF2-40B4-BE49-F238E27FC236}">
                <a16:creationId xmlns:a16="http://schemas.microsoft.com/office/drawing/2014/main" id="{0401F7D7-C4B6-4F08-8932-6AB4F484D0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6" name="TextBox 8">
            <a:extLst>
              <a:ext uri="{FF2B5EF4-FFF2-40B4-BE49-F238E27FC236}">
                <a16:creationId xmlns:a16="http://schemas.microsoft.com/office/drawing/2014/main" id="{B4DB8EA1-66FD-4AE3-86D4-CCB93746AED1}"/>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154165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Circle the largest fraction. Use the models to help you.</a:t>
            </a:r>
            <a:br>
              <a:rPr lang="en-GB" sz="2000" b="1" dirty="0">
                <a:solidFill>
                  <a:schemeClr val="tx1"/>
                </a:solidFill>
                <a:latin typeface="Century Gothic" panose="020B0502020202020204" pitchFamily="34" charset="0"/>
              </a:rPr>
            </a:br>
            <a:endParaRPr lang="en-GB" sz="2000" b="1" u="sng"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1970BBA4-AF38-4FC3-B801-82AB002521CC}"/>
              </a:ext>
            </a:extLst>
          </p:cNvPr>
          <p:cNvGraphicFramePr>
            <a:graphicFrameLocks noGrp="1"/>
          </p:cNvGraphicFramePr>
          <p:nvPr>
            <p:extLst>
              <p:ext uri="{D42A27DB-BD31-4B8C-83A1-F6EECF244321}">
                <p14:modId xmlns:p14="http://schemas.microsoft.com/office/powerpoint/2010/main" val="1994543084"/>
              </p:ext>
            </p:extLst>
          </p:nvPr>
        </p:nvGraphicFramePr>
        <p:xfrm>
          <a:off x="1455586" y="1964846"/>
          <a:ext cx="767553" cy="420831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436561857"/>
                    </a:ext>
                  </a:extLst>
                </a:gridCol>
              </a:tblGrid>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43616647"/>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80417628"/>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76322235"/>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48541978"/>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57277059"/>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5526209"/>
                  </a:ext>
                </a:extLst>
              </a:tr>
              <a:tr h="420831">
                <a:tc>
                  <a:txBody>
                    <a:bodyPr/>
                    <a:lstStyle/>
                    <a:p>
                      <a:endParaRPr lang="en-GB" sz="900" dirty="0">
                        <a:solidFill>
                          <a:srgbClr val="FF0000"/>
                        </a:solidFill>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10171968"/>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313792"/>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4773571"/>
                  </a:ext>
                </a:extLst>
              </a:tr>
              <a:tr h="420831">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2083206"/>
                  </a:ext>
                </a:extLst>
              </a:tr>
            </a:tbl>
          </a:graphicData>
        </a:graphic>
      </p:graphicFrame>
      <p:graphicFrame>
        <p:nvGraphicFramePr>
          <p:cNvPr id="12" name="Table 11">
            <a:extLst>
              <a:ext uri="{FF2B5EF4-FFF2-40B4-BE49-F238E27FC236}">
                <a16:creationId xmlns:a16="http://schemas.microsoft.com/office/drawing/2014/main" id="{25007281-0630-4D94-8CAF-4999EF0E1AFB}"/>
              </a:ext>
            </a:extLst>
          </p:cNvPr>
          <p:cNvGraphicFramePr>
            <a:graphicFrameLocks noGrp="1"/>
          </p:cNvGraphicFramePr>
          <p:nvPr>
            <p:extLst>
              <p:ext uri="{D42A27DB-BD31-4B8C-83A1-F6EECF244321}">
                <p14:modId xmlns:p14="http://schemas.microsoft.com/office/powerpoint/2010/main" val="3996115937"/>
              </p:ext>
            </p:extLst>
          </p:nvPr>
        </p:nvGraphicFramePr>
        <p:xfrm>
          <a:off x="4188224" y="1964846"/>
          <a:ext cx="767553" cy="420832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3067148526"/>
                    </a:ext>
                  </a:extLst>
                </a:gridCol>
              </a:tblGrid>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075244939"/>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44595496"/>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814306"/>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6052219"/>
                  </a:ext>
                </a:extLst>
              </a:tr>
              <a:tr h="841664">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8863314"/>
                  </a:ext>
                </a:extLst>
              </a:tr>
            </a:tbl>
          </a:graphicData>
        </a:graphic>
      </p:graphicFrame>
      <p:graphicFrame>
        <p:nvGraphicFramePr>
          <p:cNvPr id="13" name="Table 12">
            <a:extLst>
              <a:ext uri="{FF2B5EF4-FFF2-40B4-BE49-F238E27FC236}">
                <a16:creationId xmlns:a16="http://schemas.microsoft.com/office/drawing/2014/main" id="{6EAD78B2-828D-46AD-80C3-778E98B96AAD}"/>
              </a:ext>
            </a:extLst>
          </p:cNvPr>
          <p:cNvGraphicFramePr>
            <a:graphicFrameLocks noGrp="1"/>
          </p:cNvGraphicFramePr>
          <p:nvPr>
            <p:extLst>
              <p:ext uri="{D42A27DB-BD31-4B8C-83A1-F6EECF244321}">
                <p14:modId xmlns:p14="http://schemas.microsoft.com/office/powerpoint/2010/main" val="4279930752"/>
              </p:ext>
            </p:extLst>
          </p:nvPr>
        </p:nvGraphicFramePr>
        <p:xfrm>
          <a:off x="6545976" y="1964838"/>
          <a:ext cx="767553" cy="4208320"/>
        </p:xfrm>
        <a:graphic>
          <a:graphicData uri="http://schemas.openxmlformats.org/drawingml/2006/table">
            <a:tbl>
              <a:tblPr firstRow="1" bandRow="1">
                <a:tableStyleId>{5940675A-B579-460E-94D1-54222C63F5DA}</a:tableStyleId>
              </a:tblPr>
              <a:tblGrid>
                <a:gridCol w="767553">
                  <a:extLst>
                    <a:ext uri="{9D8B030D-6E8A-4147-A177-3AD203B41FA5}">
                      <a16:colId xmlns:a16="http://schemas.microsoft.com/office/drawing/2014/main" val="3067148526"/>
                    </a:ext>
                  </a:extLst>
                </a:gridCol>
              </a:tblGrid>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2997302"/>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9361587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395716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80316367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99703515"/>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4576637"/>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07524493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4459549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81430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89605221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0886331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331409"/>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925783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1513243"/>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692686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6649616"/>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9871578"/>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1222664"/>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744062"/>
                  </a:ext>
                </a:extLst>
              </a:tr>
              <a:tr h="210416">
                <a:tc>
                  <a:txBody>
                    <a:bodyPr/>
                    <a:lstStyle/>
                    <a:p>
                      <a:endParaRPr lang="en-GB" sz="900" dirty="0"/>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7805948"/>
                  </a:ext>
                </a:extLst>
              </a:tr>
            </a:tbl>
          </a:graphicData>
        </a:graphic>
      </p:graphicFrame>
      <p:graphicFrame>
        <p:nvGraphicFramePr>
          <p:cNvPr id="14" name="Table 13">
            <a:extLst>
              <a:ext uri="{FF2B5EF4-FFF2-40B4-BE49-F238E27FC236}">
                <a16:creationId xmlns:a16="http://schemas.microsoft.com/office/drawing/2014/main" id="{3CCA05A3-5B9D-4D8B-B134-170778FF1915}"/>
              </a:ext>
            </a:extLst>
          </p:cNvPr>
          <p:cNvGraphicFramePr>
            <a:graphicFrameLocks noGrp="1"/>
          </p:cNvGraphicFramePr>
          <p:nvPr>
            <p:extLst>
              <p:ext uri="{D42A27DB-BD31-4B8C-83A1-F6EECF244321}">
                <p14:modId xmlns:p14="http://schemas.microsoft.com/office/powerpoint/2010/main" val="1230070371"/>
              </p:ext>
            </p:extLst>
          </p:nvPr>
        </p:nvGraphicFramePr>
        <p:xfrm>
          <a:off x="1649171" y="1279047"/>
          <a:ext cx="380383" cy="609600"/>
        </p:xfrm>
        <a:graphic>
          <a:graphicData uri="http://schemas.openxmlformats.org/drawingml/2006/table">
            <a:tbl>
              <a:tblPr firstRow="1" bandRow="1">
                <a:tableStyleId>{5940675A-B579-460E-94D1-54222C63F5DA}</a:tableStyleId>
              </a:tblPr>
              <a:tblGrid>
                <a:gridCol w="380383">
                  <a:extLst>
                    <a:ext uri="{9D8B030D-6E8A-4147-A177-3AD203B41FA5}">
                      <a16:colId xmlns:a16="http://schemas.microsoft.com/office/drawing/2014/main" val="3855067973"/>
                    </a:ext>
                  </a:extLst>
                </a:gridCol>
              </a:tblGrid>
              <a:tr h="134605">
                <a:tc>
                  <a:txBody>
                    <a:bodyPr/>
                    <a:lstStyle/>
                    <a:p>
                      <a:pPr algn="ctr"/>
                      <a:r>
                        <a:rPr lang="en-GB" sz="2000" b="1" dirty="0">
                          <a:solidFill>
                            <a:srgbClr val="FF0000"/>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rgbClr val="FF0000"/>
                          </a:solidFill>
                          <a:latin typeface="Century Gothic" panose="020B0502020202020204" pitchFamily="34" charset="0"/>
                        </a:rPr>
                        <a:t>10</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5" name="Table 14">
            <a:extLst>
              <a:ext uri="{FF2B5EF4-FFF2-40B4-BE49-F238E27FC236}">
                <a16:creationId xmlns:a16="http://schemas.microsoft.com/office/drawing/2014/main" id="{26CC39D9-6AF2-4A6C-A856-C3BF950096D6}"/>
              </a:ext>
            </a:extLst>
          </p:cNvPr>
          <p:cNvGraphicFramePr>
            <a:graphicFrameLocks noGrp="1"/>
          </p:cNvGraphicFramePr>
          <p:nvPr>
            <p:extLst>
              <p:ext uri="{D42A27DB-BD31-4B8C-83A1-F6EECF244321}">
                <p14:modId xmlns:p14="http://schemas.microsoft.com/office/powerpoint/2010/main" val="1663446263"/>
              </p:ext>
            </p:extLst>
          </p:nvPr>
        </p:nvGraphicFramePr>
        <p:xfrm>
          <a:off x="4415006" y="1279038"/>
          <a:ext cx="313989" cy="609600"/>
        </p:xfrm>
        <a:graphic>
          <a:graphicData uri="http://schemas.openxmlformats.org/drawingml/2006/table">
            <a:tbl>
              <a:tblPr firstRow="1" bandRow="1">
                <a:tableStyleId>{5940675A-B579-460E-94D1-54222C63F5DA}</a:tableStyleId>
              </a:tblPr>
              <a:tblGrid>
                <a:gridCol w="313989">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3</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6" name="Table 15">
            <a:extLst>
              <a:ext uri="{FF2B5EF4-FFF2-40B4-BE49-F238E27FC236}">
                <a16:creationId xmlns:a16="http://schemas.microsoft.com/office/drawing/2014/main" id="{A4B2D43F-1025-48DB-AF18-D35A0A1F6285}"/>
              </a:ext>
            </a:extLst>
          </p:cNvPr>
          <p:cNvGraphicFramePr>
            <a:graphicFrameLocks noGrp="1"/>
          </p:cNvGraphicFramePr>
          <p:nvPr>
            <p:extLst>
              <p:ext uri="{D42A27DB-BD31-4B8C-83A1-F6EECF244321}">
                <p14:modId xmlns:p14="http://schemas.microsoft.com/office/powerpoint/2010/main" val="334594691"/>
              </p:ext>
            </p:extLst>
          </p:nvPr>
        </p:nvGraphicFramePr>
        <p:xfrm>
          <a:off x="6772758" y="1279038"/>
          <a:ext cx="313988" cy="609600"/>
        </p:xfrm>
        <a:graphic>
          <a:graphicData uri="http://schemas.openxmlformats.org/drawingml/2006/table">
            <a:tbl>
              <a:tblPr firstRow="1" bandRow="1">
                <a:tableStyleId>{5940675A-B579-460E-94D1-54222C63F5DA}</a:tableStyleId>
              </a:tblPr>
              <a:tblGrid>
                <a:gridCol w="313988">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sp>
        <p:nvSpPr>
          <p:cNvPr id="3" name="Oval 2">
            <a:extLst>
              <a:ext uri="{FF2B5EF4-FFF2-40B4-BE49-F238E27FC236}">
                <a16:creationId xmlns:a16="http://schemas.microsoft.com/office/drawing/2014/main" id="{F336CDA8-F604-41E2-A0BE-B1BBB642BAD0}"/>
              </a:ext>
            </a:extLst>
          </p:cNvPr>
          <p:cNvSpPr/>
          <p:nvPr/>
        </p:nvSpPr>
        <p:spPr>
          <a:xfrm>
            <a:off x="1474636" y="1219200"/>
            <a:ext cx="720000" cy="720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descr="A close up of a sign&#10;&#10;Description generated with high confidence">
            <a:extLst>
              <a:ext uri="{FF2B5EF4-FFF2-40B4-BE49-F238E27FC236}">
                <a16:creationId xmlns:a16="http://schemas.microsoft.com/office/drawing/2014/main" id="{CC4BF856-571E-40E2-B0E4-F4C9BB9D65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3" name="TextBox 8">
            <a:extLst>
              <a:ext uri="{FF2B5EF4-FFF2-40B4-BE49-F238E27FC236}">
                <a16:creationId xmlns:a16="http://schemas.microsoft.com/office/drawing/2014/main" id="{F7A72356-E9CC-49B0-BFB1-1B71A258235F}"/>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307332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1" name="Picture 30" descr="A close up of a sign&#10;&#10;Description generated with high confidence">
            <a:extLst>
              <a:ext uri="{FF2B5EF4-FFF2-40B4-BE49-F238E27FC236}">
                <a16:creationId xmlns:a16="http://schemas.microsoft.com/office/drawing/2014/main" id="{3AE47E39-FC4F-4495-9FAA-B9651AE716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32" name="TextBox 8">
            <a:extLst>
              <a:ext uri="{FF2B5EF4-FFF2-40B4-BE49-F238E27FC236}">
                <a16:creationId xmlns:a16="http://schemas.microsoft.com/office/drawing/2014/main" id="{7D0F43B6-5386-416B-A8D7-08DC0D02AAA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8" name="Picture 17">
            <a:extLst>
              <a:ext uri="{FF2B5EF4-FFF2-40B4-BE49-F238E27FC236}">
                <a16:creationId xmlns:a16="http://schemas.microsoft.com/office/drawing/2014/main" id="{708F10C4-DCEE-4D04-BB0F-A93B7C8B1534}"/>
              </a:ext>
            </a:extLst>
          </p:cNvPr>
          <p:cNvPicPr>
            <a:picLocks noChangeAspect="1"/>
          </p:cNvPicPr>
          <p:nvPr/>
        </p:nvPicPr>
        <p:blipFill>
          <a:blip r:embed="rId4"/>
          <a:stretch>
            <a:fillRect/>
          </a:stretch>
        </p:blipFill>
        <p:spPr>
          <a:xfrm>
            <a:off x="115438" y="134600"/>
            <a:ext cx="8913124" cy="6322100"/>
          </a:xfrm>
          <a:prstGeom prst="rect">
            <a:avLst/>
          </a:prstGeom>
        </p:spPr>
      </p:pic>
      <p:sp>
        <p:nvSpPr>
          <p:cNvPr id="4" name="Rectangle 3">
            <a:extLst>
              <a:ext uri="{FF2B5EF4-FFF2-40B4-BE49-F238E27FC236}">
                <a16:creationId xmlns:a16="http://schemas.microsoft.com/office/drawing/2014/main" id="{3C5B7FFE-DA25-4E95-B687-29DCDA810853}"/>
              </a:ext>
            </a:extLst>
          </p:cNvPr>
          <p:cNvSpPr/>
          <p:nvPr/>
        </p:nvSpPr>
        <p:spPr>
          <a:xfrm>
            <a:off x="276224" y="276523"/>
            <a:ext cx="8752337" cy="4031873"/>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latin typeface="Century Gothic" panose="020B0502020202020204" pitchFamily="34" charset="0"/>
              </a:rPr>
              <a:t>Aoife is comparing the fractions      and      . </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Show how she could use a diagram to check her answer. </a:t>
            </a:r>
          </a:p>
          <a:p>
            <a:endParaRPr lang="en-GB" sz="2000" b="1" dirty="0">
              <a:latin typeface="Century Gothic" panose="020B0502020202020204" pitchFamily="34" charset="0"/>
            </a:endParaRPr>
          </a:p>
        </p:txBody>
      </p:sp>
      <p:sp>
        <p:nvSpPr>
          <p:cNvPr id="27" name="TextBox 26">
            <a:extLst>
              <a:ext uri="{FF2B5EF4-FFF2-40B4-BE49-F238E27FC236}">
                <a16:creationId xmlns:a16="http://schemas.microsoft.com/office/drawing/2014/main" id="{D2FC9997-27C6-417E-95CC-4F9828C42031}"/>
              </a:ext>
            </a:extLst>
          </p:cNvPr>
          <p:cNvSpPr txBox="1"/>
          <p:nvPr/>
        </p:nvSpPr>
        <p:spPr>
          <a:xfrm>
            <a:off x="903880" y="1547751"/>
            <a:ext cx="4495560" cy="1466501"/>
          </a:xfrm>
          <a:prstGeom prst="wedgeRoundRectCallout">
            <a:avLst>
              <a:gd name="adj1" fmla="val 60166"/>
              <a:gd name="adj2" fmla="val 25147"/>
              <a:gd name="adj3" fmla="val 16667"/>
            </a:avLst>
          </a:prstGeom>
          <a:ln w="28575"/>
        </p:spPr>
        <p:style>
          <a:lnRef idx="2">
            <a:schemeClr val="dk1"/>
          </a:lnRef>
          <a:fillRef idx="1">
            <a:schemeClr val="lt1"/>
          </a:fillRef>
          <a:effectRef idx="0">
            <a:schemeClr val="dk1"/>
          </a:effectRef>
          <a:fontRef idx="minor">
            <a:schemeClr val="dk1"/>
          </a:fontRef>
        </p:style>
        <p:txBody>
          <a:bodyPr wrap="square" lIns="24923" tIns="0" rIns="24923" bIns="0" rtlCol="0">
            <a:spAutoFit/>
          </a:bodyPr>
          <a:lstStyle/>
          <a:p>
            <a:pPr defTabSz="356085">
              <a:lnSpc>
                <a:spcPct val="150000"/>
              </a:lnSpc>
              <a:defRPr/>
            </a:pPr>
            <a:r>
              <a:rPr lang="en-GB" sz="2000" b="1" dirty="0">
                <a:solidFill>
                  <a:schemeClr val="tx1"/>
                </a:solidFill>
                <a:latin typeface="Century Gothic" panose="020B0502020202020204" pitchFamily="34" charset="0"/>
              </a:rPr>
              <a:t>I know that                           .              </a:t>
            </a:r>
          </a:p>
          <a:p>
            <a:pPr defTabSz="356085">
              <a:lnSpc>
                <a:spcPct val="150000"/>
              </a:lnSpc>
              <a:defRPr/>
            </a:pPr>
            <a:r>
              <a:rPr lang="en-GB" sz="2000" b="1" dirty="0">
                <a:solidFill>
                  <a:schemeClr val="tx1"/>
                </a:solidFill>
                <a:latin typeface="Century Gothic" panose="020B0502020202020204" pitchFamily="34" charset="0"/>
              </a:rPr>
              <a:t>Twelfths are double the size of sixths, so        is greater than      .</a:t>
            </a:r>
          </a:p>
        </p:txBody>
      </p:sp>
      <p:graphicFrame>
        <p:nvGraphicFramePr>
          <p:cNvPr id="28" name="Table 27">
            <a:extLst>
              <a:ext uri="{FF2B5EF4-FFF2-40B4-BE49-F238E27FC236}">
                <a16:creationId xmlns:a16="http://schemas.microsoft.com/office/drawing/2014/main" id="{9D38A808-8E5B-476D-8D77-D51101CE7BA1}"/>
              </a:ext>
            </a:extLst>
          </p:cNvPr>
          <p:cNvGraphicFramePr>
            <a:graphicFrameLocks noGrp="1"/>
          </p:cNvGraphicFramePr>
          <p:nvPr>
            <p:extLst>
              <p:ext uri="{D42A27DB-BD31-4B8C-83A1-F6EECF244321}">
                <p14:modId xmlns:p14="http://schemas.microsoft.com/office/powerpoint/2010/main" val="2124067522"/>
              </p:ext>
            </p:extLst>
          </p:nvPr>
        </p:nvGraphicFramePr>
        <p:xfrm>
          <a:off x="2470735" y="1618289"/>
          <a:ext cx="1800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080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solidFill>
                            <a:schemeClr val="tx1"/>
                          </a:solidFill>
                          <a:latin typeface="Century Gothic" panose="020B0502020202020204" pitchFamily="34" charset="0"/>
                        </a:rPr>
                        <a:t>equals</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9" name="Table 28">
            <a:extLst>
              <a:ext uri="{FF2B5EF4-FFF2-40B4-BE49-F238E27FC236}">
                <a16:creationId xmlns:a16="http://schemas.microsoft.com/office/drawing/2014/main" id="{015F4570-E2E7-40F8-A1DA-9B6A0320C7A9}"/>
              </a:ext>
            </a:extLst>
          </p:cNvPr>
          <p:cNvGraphicFramePr>
            <a:graphicFrameLocks noGrp="1"/>
          </p:cNvGraphicFramePr>
          <p:nvPr>
            <p:extLst>
              <p:ext uri="{D42A27DB-BD31-4B8C-83A1-F6EECF244321}">
                <p14:modId xmlns:p14="http://schemas.microsoft.com/office/powerpoint/2010/main" val="2500726542"/>
              </p:ext>
            </p:extLst>
          </p:nvPr>
        </p:nvGraphicFramePr>
        <p:xfrm>
          <a:off x="2171705" y="2462230"/>
          <a:ext cx="2664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944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n-GB" sz="16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7" name="Table 16">
            <a:extLst>
              <a:ext uri="{FF2B5EF4-FFF2-40B4-BE49-F238E27FC236}">
                <a16:creationId xmlns:a16="http://schemas.microsoft.com/office/drawing/2014/main" id="{093298E8-349A-420B-8311-7DADC3C33F67}"/>
              </a:ext>
            </a:extLst>
          </p:cNvPr>
          <p:cNvGraphicFramePr>
            <a:graphicFrameLocks noGrp="1"/>
          </p:cNvGraphicFramePr>
          <p:nvPr>
            <p:extLst>
              <p:ext uri="{D42A27DB-BD31-4B8C-83A1-F6EECF244321}">
                <p14:modId xmlns:p14="http://schemas.microsoft.com/office/powerpoint/2010/main" val="4280774814"/>
              </p:ext>
            </p:extLst>
          </p:nvPr>
        </p:nvGraphicFramePr>
        <p:xfrm>
          <a:off x="6922845"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9" name="Table 18">
            <a:extLst>
              <a:ext uri="{FF2B5EF4-FFF2-40B4-BE49-F238E27FC236}">
                <a16:creationId xmlns:a16="http://schemas.microsoft.com/office/drawing/2014/main" id="{7760A7DC-0A53-4880-B69C-3219D1358D4E}"/>
              </a:ext>
            </a:extLst>
          </p:cNvPr>
          <p:cNvGraphicFramePr>
            <a:graphicFrameLocks noGrp="1"/>
          </p:cNvGraphicFramePr>
          <p:nvPr>
            <p:extLst>
              <p:ext uri="{D42A27DB-BD31-4B8C-83A1-F6EECF244321}">
                <p14:modId xmlns:p14="http://schemas.microsoft.com/office/powerpoint/2010/main" val="4042577097"/>
              </p:ext>
            </p:extLst>
          </p:nvPr>
        </p:nvGraphicFramePr>
        <p:xfrm>
          <a:off x="5980510"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1652534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1" name="Picture 30" descr="A close up of a sign&#10;&#10;Description generated with high confidence">
            <a:extLst>
              <a:ext uri="{FF2B5EF4-FFF2-40B4-BE49-F238E27FC236}">
                <a16:creationId xmlns:a16="http://schemas.microsoft.com/office/drawing/2014/main" id="{3AE47E39-FC4F-4495-9FAA-B9651AE716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32" name="TextBox 8">
            <a:extLst>
              <a:ext uri="{FF2B5EF4-FFF2-40B4-BE49-F238E27FC236}">
                <a16:creationId xmlns:a16="http://schemas.microsoft.com/office/drawing/2014/main" id="{7D0F43B6-5386-416B-A8D7-08DC0D02AAA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8" name="Picture 17">
            <a:extLst>
              <a:ext uri="{FF2B5EF4-FFF2-40B4-BE49-F238E27FC236}">
                <a16:creationId xmlns:a16="http://schemas.microsoft.com/office/drawing/2014/main" id="{708F10C4-DCEE-4D04-BB0F-A93B7C8B1534}"/>
              </a:ext>
            </a:extLst>
          </p:cNvPr>
          <p:cNvPicPr>
            <a:picLocks noChangeAspect="1"/>
          </p:cNvPicPr>
          <p:nvPr/>
        </p:nvPicPr>
        <p:blipFill>
          <a:blip r:embed="rId4"/>
          <a:stretch>
            <a:fillRect/>
          </a:stretch>
        </p:blipFill>
        <p:spPr>
          <a:xfrm>
            <a:off x="115438" y="134600"/>
            <a:ext cx="8913124" cy="6322100"/>
          </a:xfrm>
          <a:prstGeom prst="rect">
            <a:avLst/>
          </a:prstGeom>
        </p:spPr>
      </p:pic>
      <p:sp>
        <p:nvSpPr>
          <p:cNvPr id="4" name="Rectangle 3">
            <a:extLst>
              <a:ext uri="{FF2B5EF4-FFF2-40B4-BE49-F238E27FC236}">
                <a16:creationId xmlns:a16="http://schemas.microsoft.com/office/drawing/2014/main" id="{3C5B7FFE-DA25-4E95-B687-29DCDA810853}"/>
              </a:ext>
            </a:extLst>
          </p:cNvPr>
          <p:cNvSpPr/>
          <p:nvPr/>
        </p:nvSpPr>
        <p:spPr>
          <a:xfrm>
            <a:off x="276224" y="276523"/>
            <a:ext cx="8752337" cy="4339650"/>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latin typeface="Century Gothic" panose="020B0502020202020204" pitchFamily="34" charset="0"/>
              </a:rPr>
              <a:t>Aoife is comparing the fractions      and      . </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Show how she could use a diagram to check her answer. </a:t>
            </a:r>
          </a:p>
          <a:p>
            <a:endParaRPr lang="en-GB" sz="2000" b="1" dirty="0">
              <a:latin typeface="Century Gothic" panose="020B0502020202020204" pitchFamily="34" charset="0"/>
            </a:endParaRPr>
          </a:p>
          <a:p>
            <a:r>
              <a:rPr lang="en-GB" sz="2000" b="1" dirty="0">
                <a:latin typeface="Century Gothic" panose="020B0502020202020204" pitchFamily="34" charset="0"/>
              </a:rPr>
              <a:t>Aoife is incorrect because…</a:t>
            </a:r>
          </a:p>
        </p:txBody>
      </p:sp>
      <p:sp>
        <p:nvSpPr>
          <p:cNvPr id="27" name="TextBox 26">
            <a:extLst>
              <a:ext uri="{FF2B5EF4-FFF2-40B4-BE49-F238E27FC236}">
                <a16:creationId xmlns:a16="http://schemas.microsoft.com/office/drawing/2014/main" id="{D2FC9997-27C6-417E-95CC-4F9828C42031}"/>
              </a:ext>
            </a:extLst>
          </p:cNvPr>
          <p:cNvSpPr txBox="1"/>
          <p:nvPr/>
        </p:nvSpPr>
        <p:spPr>
          <a:xfrm>
            <a:off x="903880" y="1547751"/>
            <a:ext cx="4495560" cy="1466501"/>
          </a:xfrm>
          <a:prstGeom prst="wedgeRoundRectCallout">
            <a:avLst>
              <a:gd name="adj1" fmla="val 60166"/>
              <a:gd name="adj2" fmla="val 25147"/>
              <a:gd name="adj3" fmla="val 16667"/>
            </a:avLst>
          </a:prstGeom>
          <a:ln w="28575"/>
        </p:spPr>
        <p:style>
          <a:lnRef idx="2">
            <a:schemeClr val="dk1"/>
          </a:lnRef>
          <a:fillRef idx="1">
            <a:schemeClr val="lt1"/>
          </a:fillRef>
          <a:effectRef idx="0">
            <a:schemeClr val="dk1"/>
          </a:effectRef>
          <a:fontRef idx="minor">
            <a:schemeClr val="dk1"/>
          </a:fontRef>
        </p:style>
        <p:txBody>
          <a:bodyPr wrap="square" lIns="24923" tIns="0" rIns="24923" bIns="0" rtlCol="0">
            <a:spAutoFit/>
          </a:bodyPr>
          <a:lstStyle/>
          <a:p>
            <a:pPr defTabSz="356085">
              <a:lnSpc>
                <a:spcPct val="150000"/>
              </a:lnSpc>
              <a:defRPr/>
            </a:pPr>
            <a:r>
              <a:rPr lang="en-GB" sz="2000" b="1" dirty="0">
                <a:solidFill>
                  <a:schemeClr val="tx1"/>
                </a:solidFill>
                <a:latin typeface="Century Gothic" panose="020B0502020202020204" pitchFamily="34" charset="0"/>
              </a:rPr>
              <a:t>I know that                           .              </a:t>
            </a:r>
          </a:p>
          <a:p>
            <a:pPr defTabSz="356085">
              <a:lnSpc>
                <a:spcPct val="150000"/>
              </a:lnSpc>
              <a:defRPr/>
            </a:pPr>
            <a:r>
              <a:rPr lang="en-GB" sz="2000" b="1" dirty="0">
                <a:solidFill>
                  <a:schemeClr val="tx1"/>
                </a:solidFill>
                <a:latin typeface="Century Gothic" panose="020B0502020202020204" pitchFamily="34" charset="0"/>
              </a:rPr>
              <a:t>Twelfths are double the size of sixths, so        is greater than      .</a:t>
            </a:r>
          </a:p>
        </p:txBody>
      </p:sp>
      <p:graphicFrame>
        <p:nvGraphicFramePr>
          <p:cNvPr id="28" name="Table 27">
            <a:extLst>
              <a:ext uri="{FF2B5EF4-FFF2-40B4-BE49-F238E27FC236}">
                <a16:creationId xmlns:a16="http://schemas.microsoft.com/office/drawing/2014/main" id="{9D38A808-8E5B-476D-8D77-D51101CE7BA1}"/>
              </a:ext>
            </a:extLst>
          </p:cNvPr>
          <p:cNvGraphicFramePr>
            <a:graphicFrameLocks noGrp="1"/>
          </p:cNvGraphicFramePr>
          <p:nvPr>
            <p:extLst>
              <p:ext uri="{D42A27DB-BD31-4B8C-83A1-F6EECF244321}">
                <p14:modId xmlns:p14="http://schemas.microsoft.com/office/powerpoint/2010/main" val="2977906852"/>
              </p:ext>
            </p:extLst>
          </p:nvPr>
        </p:nvGraphicFramePr>
        <p:xfrm>
          <a:off x="2470735" y="1618289"/>
          <a:ext cx="1800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080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solidFill>
                            <a:schemeClr val="tx1"/>
                          </a:solidFill>
                          <a:latin typeface="Century Gothic" panose="020B0502020202020204" pitchFamily="34" charset="0"/>
                        </a:rPr>
                        <a:t>equals</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9" name="Table 28">
            <a:extLst>
              <a:ext uri="{FF2B5EF4-FFF2-40B4-BE49-F238E27FC236}">
                <a16:creationId xmlns:a16="http://schemas.microsoft.com/office/drawing/2014/main" id="{015F4570-E2E7-40F8-A1DA-9B6A0320C7A9}"/>
              </a:ext>
            </a:extLst>
          </p:cNvPr>
          <p:cNvGraphicFramePr>
            <a:graphicFrameLocks noGrp="1"/>
          </p:cNvGraphicFramePr>
          <p:nvPr>
            <p:extLst>
              <p:ext uri="{D42A27DB-BD31-4B8C-83A1-F6EECF244321}">
                <p14:modId xmlns:p14="http://schemas.microsoft.com/office/powerpoint/2010/main" val="3169050993"/>
              </p:ext>
            </p:extLst>
          </p:nvPr>
        </p:nvGraphicFramePr>
        <p:xfrm>
          <a:off x="2171705" y="2462230"/>
          <a:ext cx="2664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944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n-GB" sz="16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2" name="Table 11">
            <a:extLst>
              <a:ext uri="{FF2B5EF4-FFF2-40B4-BE49-F238E27FC236}">
                <a16:creationId xmlns:a16="http://schemas.microsoft.com/office/drawing/2014/main" id="{9E1C817D-6135-41D3-9B43-9625CBB02DF0}"/>
              </a:ext>
            </a:extLst>
          </p:cNvPr>
          <p:cNvGraphicFramePr>
            <a:graphicFrameLocks noGrp="1"/>
          </p:cNvGraphicFramePr>
          <p:nvPr>
            <p:extLst>
              <p:ext uri="{D42A27DB-BD31-4B8C-83A1-F6EECF244321}">
                <p14:modId xmlns:p14="http://schemas.microsoft.com/office/powerpoint/2010/main" val="4280774814"/>
              </p:ext>
            </p:extLst>
          </p:nvPr>
        </p:nvGraphicFramePr>
        <p:xfrm>
          <a:off x="6922845"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3" name="Table 12">
            <a:extLst>
              <a:ext uri="{FF2B5EF4-FFF2-40B4-BE49-F238E27FC236}">
                <a16:creationId xmlns:a16="http://schemas.microsoft.com/office/drawing/2014/main" id="{033CE91B-46ED-4052-9623-69D43CBF218B}"/>
              </a:ext>
            </a:extLst>
          </p:cNvPr>
          <p:cNvGraphicFramePr>
            <a:graphicFrameLocks noGrp="1"/>
          </p:cNvGraphicFramePr>
          <p:nvPr>
            <p:extLst>
              <p:ext uri="{D42A27DB-BD31-4B8C-83A1-F6EECF244321}">
                <p14:modId xmlns:p14="http://schemas.microsoft.com/office/powerpoint/2010/main" val="4042577097"/>
              </p:ext>
            </p:extLst>
          </p:nvPr>
        </p:nvGraphicFramePr>
        <p:xfrm>
          <a:off x="5980510"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3866901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1" name="Picture 30" descr="A close up of a sign&#10;&#10;Description generated with high confidence">
            <a:extLst>
              <a:ext uri="{FF2B5EF4-FFF2-40B4-BE49-F238E27FC236}">
                <a16:creationId xmlns:a16="http://schemas.microsoft.com/office/drawing/2014/main" id="{3AE47E39-FC4F-4495-9FAA-B9651AE716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32" name="TextBox 8">
            <a:extLst>
              <a:ext uri="{FF2B5EF4-FFF2-40B4-BE49-F238E27FC236}">
                <a16:creationId xmlns:a16="http://schemas.microsoft.com/office/drawing/2014/main" id="{7D0F43B6-5386-416B-A8D7-08DC0D02AAA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8" name="Picture 17">
            <a:extLst>
              <a:ext uri="{FF2B5EF4-FFF2-40B4-BE49-F238E27FC236}">
                <a16:creationId xmlns:a16="http://schemas.microsoft.com/office/drawing/2014/main" id="{708F10C4-DCEE-4D04-BB0F-A93B7C8B1534}"/>
              </a:ext>
            </a:extLst>
          </p:cNvPr>
          <p:cNvPicPr>
            <a:picLocks noChangeAspect="1"/>
          </p:cNvPicPr>
          <p:nvPr/>
        </p:nvPicPr>
        <p:blipFill>
          <a:blip r:embed="rId4"/>
          <a:stretch>
            <a:fillRect/>
          </a:stretch>
        </p:blipFill>
        <p:spPr>
          <a:xfrm>
            <a:off x="115438" y="134600"/>
            <a:ext cx="8913124" cy="6322100"/>
          </a:xfrm>
          <a:prstGeom prst="rect">
            <a:avLst/>
          </a:prstGeom>
        </p:spPr>
      </p:pic>
      <p:sp>
        <p:nvSpPr>
          <p:cNvPr id="4" name="Rectangle 3">
            <a:extLst>
              <a:ext uri="{FF2B5EF4-FFF2-40B4-BE49-F238E27FC236}">
                <a16:creationId xmlns:a16="http://schemas.microsoft.com/office/drawing/2014/main" id="{3C5B7FFE-DA25-4E95-B687-29DCDA810853}"/>
              </a:ext>
            </a:extLst>
          </p:cNvPr>
          <p:cNvSpPr/>
          <p:nvPr/>
        </p:nvSpPr>
        <p:spPr>
          <a:xfrm>
            <a:off x="276224" y="276523"/>
            <a:ext cx="8752337" cy="6186309"/>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latin typeface="Century Gothic" panose="020B0502020202020204" pitchFamily="34" charset="0"/>
              </a:rPr>
              <a:t>Aoife is comparing the fractions      and      . </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Show how she could use a diagram to check her answer. </a:t>
            </a:r>
          </a:p>
          <a:p>
            <a:endParaRPr lang="en-GB" sz="2000" b="1" dirty="0">
              <a:latin typeface="Century Gothic" panose="020B0502020202020204" pitchFamily="34" charset="0"/>
            </a:endParaRPr>
          </a:p>
          <a:p>
            <a:r>
              <a:rPr lang="en-GB" sz="2000" b="1" dirty="0">
                <a:solidFill>
                  <a:srgbClr val="FF0000"/>
                </a:solidFill>
                <a:latin typeface="Century Gothic" panose="020B0502020202020204" pitchFamily="34" charset="0"/>
              </a:rPr>
              <a:t>Aoife is incorrect because twelfths are smaller than sixths.</a:t>
            </a:r>
          </a:p>
          <a:p>
            <a:endParaRPr lang="en-GB" sz="2000" b="1" dirty="0">
              <a:solidFill>
                <a:srgbClr val="FF0000"/>
              </a:solidFill>
              <a:latin typeface="Century Gothic" panose="020B0502020202020204" pitchFamily="34" charset="0"/>
            </a:endParaRPr>
          </a:p>
          <a:p>
            <a:endParaRPr lang="en-GB" sz="2000" b="1" dirty="0">
              <a:solidFill>
                <a:srgbClr val="FF0000"/>
              </a:solidFill>
              <a:latin typeface="Century Gothic" panose="020B0502020202020204" pitchFamily="34" charset="0"/>
            </a:endParaRPr>
          </a:p>
          <a:p>
            <a:endParaRPr lang="en-GB" sz="2000" b="1" dirty="0">
              <a:solidFill>
                <a:srgbClr val="FF0000"/>
              </a:solidFill>
              <a:latin typeface="Century Gothic" panose="020B0502020202020204" pitchFamily="34" charset="0"/>
            </a:endParaRPr>
          </a:p>
          <a:p>
            <a:endParaRPr lang="en-GB" sz="2000" b="1" dirty="0">
              <a:solidFill>
                <a:srgbClr val="FF0000"/>
              </a:solidFill>
              <a:latin typeface="Century Gothic" panose="020B0502020202020204" pitchFamily="34" charset="0"/>
            </a:endParaRPr>
          </a:p>
          <a:p>
            <a:r>
              <a:rPr lang="en-GB" sz="2000" b="1" dirty="0">
                <a:solidFill>
                  <a:srgbClr val="FF0000"/>
                </a:solidFill>
                <a:latin typeface="Century Gothic" panose="020B0502020202020204" pitchFamily="34" charset="0"/>
              </a:rPr>
              <a:t>Therefore,                  .  </a:t>
            </a:r>
          </a:p>
          <a:p>
            <a:endParaRPr lang="en-GB" sz="2000" b="1" dirty="0">
              <a:solidFill>
                <a:srgbClr val="FF0000"/>
              </a:solidFill>
              <a:latin typeface="Century Gothic" panose="020B0502020202020204" pitchFamily="34" charset="0"/>
            </a:endParaRPr>
          </a:p>
        </p:txBody>
      </p:sp>
      <p:sp>
        <p:nvSpPr>
          <p:cNvPr id="27" name="TextBox 26">
            <a:extLst>
              <a:ext uri="{FF2B5EF4-FFF2-40B4-BE49-F238E27FC236}">
                <a16:creationId xmlns:a16="http://schemas.microsoft.com/office/drawing/2014/main" id="{D2FC9997-27C6-417E-95CC-4F9828C42031}"/>
              </a:ext>
            </a:extLst>
          </p:cNvPr>
          <p:cNvSpPr txBox="1"/>
          <p:nvPr/>
        </p:nvSpPr>
        <p:spPr>
          <a:xfrm>
            <a:off x="903880" y="1547751"/>
            <a:ext cx="4495560" cy="1466501"/>
          </a:xfrm>
          <a:prstGeom prst="wedgeRoundRectCallout">
            <a:avLst>
              <a:gd name="adj1" fmla="val 60166"/>
              <a:gd name="adj2" fmla="val 25147"/>
              <a:gd name="adj3" fmla="val 16667"/>
            </a:avLst>
          </a:prstGeom>
          <a:ln w="28575"/>
        </p:spPr>
        <p:style>
          <a:lnRef idx="2">
            <a:schemeClr val="dk1"/>
          </a:lnRef>
          <a:fillRef idx="1">
            <a:schemeClr val="lt1"/>
          </a:fillRef>
          <a:effectRef idx="0">
            <a:schemeClr val="dk1"/>
          </a:effectRef>
          <a:fontRef idx="minor">
            <a:schemeClr val="dk1"/>
          </a:fontRef>
        </p:style>
        <p:txBody>
          <a:bodyPr wrap="square" lIns="24923" tIns="0" rIns="24923" bIns="0" rtlCol="0">
            <a:spAutoFit/>
          </a:bodyPr>
          <a:lstStyle/>
          <a:p>
            <a:pPr defTabSz="356085">
              <a:lnSpc>
                <a:spcPct val="150000"/>
              </a:lnSpc>
              <a:defRPr/>
            </a:pPr>
            <a:r>
              <a:rPr lang="en-GB" sz="2000" b="1" dirty="0">
                <a:solidFill>
                  <a:schemeClr val="tx1"/>
                </a:solidFill>
                <a:latin typeface="Century Gothic" panose="020B0502020202020204" pitchFamily="34" charset="0"/>
              </a:rPr>
              <a:t>I know that                           .              </a:t>
            </a:r>
          </a:p>
          <a:p>
            <a:pPr defTabSz="356085">
              <a:lnSpc>
                <a:spcPct val="150000"/>
              </a:lnSpc>
              <a:defRPr/>
            </a:pPr>
            <a:r>
              <a:rPr lang="en-GB" sz="2000" b="1" dirty="0">
                <a:solidFill>
                  <a:schemeClr val="tx1"/>
                </a:solidFill>
                <a:latin typeface="Century Gothic" panose="020B0502020202020204" pitchFamily="34" charset="0"/>
              </a:rPr>
              <a:t>Twelfths are double the size of sixths, so        is greater than      .</a:t>
            </a:r>
          </a:p>
        </p:txBody>
      </p:sp>
      <p:graphicFrame>
        <p:nvGraphicFramePr>
          <p:cNvPr id="28" name="Table 27">
            <a:extLst>
              <a:ext uri="{FF2B5EF4-FFF2-40B4-BE49-F238E27FC236}">
                <a16:creationId xmlns:a16="http://schemas.microsoft.com/office/drawing/2014/main" id="{9D38A808-8E5B-476D-8D77-D51101CE7BA1}"/>
              </a:ext>
            </a:extLst>
          </p:cNvPr>
          <p:cNvGraphicFramePr>
            <a:graphicFrameLocks noGrp="1"/>
          </p:cNvGraphicFramePr>
          <p:nvPr>
            <p:extLst>
              <p:ext uri="{D42A27DB-BD31-4B8C-83A1-F6EECF244321}">
                <p14:modId xmlns:p14="http://schemas.microsoft.com/office/powerpoint/2010/main" val="297837143"/>
              </p:ext>
            </p:extLst>
          </p:nvPr>
        </p:nvGraphicFramePr>
        <p:xfrm>
          <a:off x="2470735" y="1618289"/>
          <a:ext cx="1800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080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solidFill>
                            <a:schemeClr val="tx1"/>
                          </a:solidFill>
                          <a:latin typeface="Century Gothic" panose="020B0502020202020204" pitchFamily="34" charset="0"/>
                        </a:rPr>
                        <a:t>equals</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29" name="Table 28">
            <a:extLst>
              <a:ext uri="{FF2B5EF4-FFF2-40B4-BE49-F238E27FC236}">
                <a16:creationId xmlns:a16="http://schemas.microsoft.com/office/drawing/2014/main" id="{015F4570-E2E7-40F8-A1DA-9B6A0320C7A9}"/>
              </a:ext>
            </a:extLst>
          </p:cNvPr>
          <p:cNvGraphicFramePr>
            <a:graphicFrameLocks noGrp="1"/>
          </p:cNvGraphicFramePr>
          <p:nvPr>
            <p:extLst>
              <p:ext uri="{D42A27DB-BD31-4B8C-83A1-F6EECF244321}">
                <p14:modId xmlns:p14="http://schemas.microsoft.com/office/powerpoint/2010/main" val="1686984644"/>
              </p:ext>
            </p:extLst>
          </p:nvPr>
        </p:nvGraphicFramePr>
        <p:xfrm>
          <a:off x="2171705" y="2462230"/>
          <a:ext cx="2664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1944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n-GB" sz="16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chemeClr val="tx1"/>
                          </a:solidFill>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33" name="Table 32">
            <a:extLst>
              <a:ext uri="{FF2B5EF4-FFF2-40B4-BE49-F238E27FC236}">
                <a16:creationId xmlns:a16="http://schemas.microsoft.com/office/drawing/2014/main" id="{12B2640D-A757-4C68-9CEE-8C2CB0436049}"/>
              </a:ext>
            </a:extLst>
          </p:cNvPr>
          <p:cNvGraphicFramePr>
            <a:graphicFrameLocks noGrp="1"/>
          </p:cNvGraphicFramePr>
          <p:nvPr>
            <p:extLst>
              <p:ext uri="{D42A27DB-BD31-4B8C-83A1-F6EECF244321}">
                <p14:modId xmlns:p14="http://schemas.microsoft.com/office/powerpoint/2010/main" val="2574800558"/>
              </p:ext>
            </p:extLst>
          </p:nvPr>
        </p:nvGraphicFramePr>
        <p:xfrm>
          <a:off x="7252363" y="4507081"/>
          <a:ext cx="1152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432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rgbClr val="FF0000"/>
                          </a:solidFill>
                          <a:latin typeface="Century Gothic" panose="020B0502020202020204" pitchFamily="34" charset="0"/>
                        </a:rPr>
                        <a:t>2</a:t>
                      </a:r>
                    </a:p>
                  </a:txBody>
                  <a:tcPr marL="0" marR="0" marT="0" marB="0" anchor="b">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1600" b="1" dirty="0">
                          <a:solidFill>
                            <a:srgbClr val="FF0000"/>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rgbClr val="FF0000"/>
                          </a:solidFill>
                          <a:latin typeface="Century Gothic" panose="020B0502020202020204" pitchFamily="34" charset="0"/>
                        </a:rPr>
                        <a:t>4</a:t>
                      </a:r>
                    </a:p>
                  </a:txBody>
                  <a:tcPr marL="0" marR="0" marT="0" marB="0" anchor="b">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rgbClr val="FF0000"/>
                          </a:solidFill>
                          <a:latin typeface="Century Gothic" panose="020B0502020202020204" pitchFamily="34" charset="0"/>
                        </a:rPr>
                        <a:t>6</a:t>
                      </a:r>
                    </a:p>
                  </a:txBody>
                  <a:tcPr marL="0" marR="0" marT="0" marB="0">
                    <a:lnL w="12700" cmpd="sng">
                      <a:noFill/>
                    </a:lnL>
                    <a:lnR w="1270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rgbClr val="FF0000"/>
                          </a:solidFill>
                          <a:latin typeface="Century Gothic" panose="020B0502020202020204" pitchFamily="34" charset="0"/>
                        </a:rPr>
                        <a:t>12</a:t>
                      </a:r>
                    </a:p>
                  </a:txBody>
                  <a:tcPr marL="0" marR="0" marT="0" marB="0">
                    <a:lnL w="12700" cap="flat" cmpd="sng" algn="ctr">
                      <a:no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34" name="Table 33">
            <a:extLst>
              <a:ext uri="{FF2B5EF4-FFF2-40B4-BE49-F238E27FC236}">
                <a16:creationId xmlns:a16="http://schemas.microsoft.com/office/drawing/2014/main" id="{3817673D-499C-4C62-BD99-5439AC574F09}"/>
              </a:ext>
            </a:extLst>
          </p:cNvPr>
          <p:cNvGraphicFramePr>
            <a:graphicFrameLocks noGrp="1"/>
          </p:cNvGraphicFramePr>
          <p:nvPr>
            <p:extLst>
              <p:ext uri="{D42A27DB-BD31-4B8C-83A1-F6EECF244321}">
                <p14:modId xmlns:p14="http://schemas.microsoft.com/office/powerpoint/2010/main" val="2232229118"/>
              </p:ext>
            </p:extLst>
          </p:nvPr>
        </p:nvGraphicFramePr>
        <p:xfrm>
          <a:off x="2072640" y="4596616"/>
          <a:ext cx="4998720" cy="365760"/>
        </p:xfrm>
        <a:graphic>
          <a:graphicData uri="http://schemas.openxmlformats.org/drawingml/2006/table">
            <a:tbl>
              <a:tblPr firstRow="1" bandRow="1">
                <a:tableStyleId>{5940675A-B579-460E-94D1-54222C63F5DA}</a:tableStyleId>
              </a:tblPr>
              <a:tblGrid>
                <a:gridCol w="416560">
                  <a:extLst>
                    <a:ext uri="{9D8B030D-6E8A-4147-A177-3AD203B41FA5}">
                      <a16:colId xmlns:a16="http://schemas.microsoft.com/office/drawing/2014/main" val="1725857879"/>
                    </a:ext>
                  </a:extLst>
                </a:gridCol>
                <a:gridCol w="416560">
                  <a:extLst>
                    <a:ext uri="{9D8B030D-6E8A-4147-A177-3AD203B41FA5}">
                      <a16:colId xmlns:a16="http://schemas.microsoft.com/office/drawing/2014/main" val="120941223"/>
                    </a:ext>
                  </a:extLst>
                </a:gridCol>
                <a:gridCol w="416560">
                  <a:extLst>
                    <a:ext uri="{9D8B030D-6E8A-4147-A177-3AD203B41FA5}">
                      <a16:colId xmlns:a16="http://schemas.microsoft.com/office/drawing/2014/main" val="892421965"/>
                    </a:ext>
                  </a:extLst>
                </a:gridCol>
                <a:gridCol w="416560">
                  <a:extLst>
                    <a:ext uri="{9D8B030D-6E8A-4147-A177-3AD203B41FA5}">
                      <a16:colId xmlns:a16="http://schemas.microsoft.com/office/drawing/2014/main" val="1916264695"/>
                    </a:ext>
                  </a:extLst>
                </a:gridCol>
                <a:gridCol w="416560">
                  <a:extLst>
                    <a:ext uri="{9D8B030D-6E8A-4147-A177-3AD203B41FA5}">
                      <a16:colId xmlns:a16="http://schemas.microsoft.com/office/drawing/2014/main" val="4013552222"/>
                    </a:ext>
                  </a:extLst>
                </a:gridCol>
                <a:gridCol w="416560">
                  <a:extLst>
                    <a:ext uri="{9D8B030D-6E8A-4147-A177-3AD203B41FA5}">
                      <a16:colId xmlns:a16="http://schemas.microsoft.com/office/drawing/2014/main" val="288479964"/>
                    </a:ext>
                  </a:extLst>
                </a:gridCol>
                <a:gridCol w="416560">
                  <a:extLst>
                    <a:ext uri="{9D8B030D-6E8A-4147-A177-3AD203B41FA5}">
                      <a16:colId xmlns:a16="http://schemas.microsoft.com/office/drawing/2014/main" val="209233125"/>
                    </a:ext>
                  </a:extLst>
                </a:gridCol>
                <a:gridCol w="416560">
                  <a:extLst>
                    <a:ext uri="{9D8B030D-6E8A-4147-A177-3AD203B41FA5}">
                      <a16:colId xmlns:a16="http://schemas.microsoft.com/office/drawing/2014/main" val="634887419"/>
                    </a:ext>
                  </a:extLst>
                </a:gridCol>
                <a:gridCol w="416560">
                  <a:extLst>
                    <a:ext uri="{9D8B030D-6E8A-4147-A177-3AD203B41FA5}">
                      <a16:colId xmlns:a16="http://schemas.microsoft.com/office/drawing/2014/main" val="156290917"/>
                    </a:ext>
                  </a:extLst>
                </a:gridCol>
                <a:gridCol w="416560">
                  <a:extLst>
                    <a:ext uri="{9D8B030D-6E8A-4147-A177-3AD203B41FA5}">
                      <a16:colId xmlns:a16="http://schemas.microsoft.com/office/drawing/2014/main" val="2972764232"/>
                    </a:ext>
                  </a:extLst>
                </a:gridCol>
                <a:gridCol w="416560">
                  <a:extLst>
                    <a:ext uri="{9D8B030D-6E8A-4147-A177-3AD203B41FA5}">
                      <a16:colId xmlns:a16="http://schemas.microsoft.com/office/drawing/2014/main" val="297659581"/>
                    </a:ext>
                  </a:extLst>
                </a:gridCol>
                <a:gridCol w="416560">
                  <a:extLst>
                    <a:ext uri="{9D8B030D-6E8A-4147-A177-3AD203B41FA5}">
                      <a16:colId xmlns:a16="http://schemas.microsoft.com/office/drawing/2014/main" val="882084709"/>
                    </a:ext>
                  </a:extLst>
                </a:gridCol>
              </a:tblGrid>
              <a:tr h="365760">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800" dirty="0"/>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76315"/>
                  </a:ext>
                </a:extLst>
              </a:tr>
            </a:tbl>
          </a:graphicData>
        </a:graphic>
      </p:graphicFrame>
      <p:graphicFrame>
        <p:nvGraphicFramePr>
          <p:cNvPr id="35" name="Table 2">
            <a:extLst>
              <a:ext uri="{FF2B5EF4-FFF2-40B4-BE49-F238E27FC236}">
                <a16:creationId xmlns:a16="http://schemas.microsoft.com/office/drawing/2014/main" id="{78776A5F-F65A-4DFE-837D-CA1DD7C72B14}"/>
              </a:ext>
            </a:extLst>
          </p:cNvPr>
          <p:cNvGraphicFramePr>
            <a:graphicFrameLocks noGrp="1"/>
          </p:cNvGraphicFramePr>
          <p:nvPr>
            <p:extLst>
              <p:ext uri="{D42A27DB-BD31-4B8C-83A1-F6EECF244321}">
                <p14:modId xmlns:p14="http://schemas.microsoft.com/office/powerpoint/2010/main" val="1171749350"/>
              </p:ext>
            </p:extLst>
          </p:nvPr>
        </p:nvGraphicFramePr>
        <p:xfrm>
          <a:off x="2072640" y="5178075"/>
          <a:ext cx="5000401" cy="367200"/>
        </p:xfrm>
        <a:graphic>
          <a:graphicData uri="http://schemas.openxmlformats.org/drawingml/2006/table">
            <a:tbl>
              <a:tblPr firstRow="1" bandRow="1">
                <a:tableStyleId>{5940675A-B579-460E-94D1-54222C63F5DA}</a:tableStyleId>
              </a:tblPr>
              <a:tblGrid>
                <a:gridCol w="714343">
                  <a:extLst>
                    <a:ext uri="{9D8B030D-6E8A-4147-A177-3AD203B41FA5}">
                      <a16:colId xmlns:a16="http://schemas.microsoft.com/office/drawing/2014/main" val="3018711345"/>
                    </a:ext>
                  </a:extLst>
                </a:gridCol>
                <a:gridCol w="714343">
                  <a:extLst>
                    <a:ext uri="{9D8B030D-6E8A-4147-A177-3AD203B41FA5}">
                      <a16:colId xmlns:a16="http://schemas.microsoft.com/office/drawing/2014/main" val="2044567778"/>
                    </a:ext>
                  </a:extLst>
                </a:gridCol>
                <a:gridCol w="714343">
                  <a:extLst>
                    <a:ext uri="{9D8B030D-6E8A-4147-A177-3AD203B41FA5}">
                      <a16:colId xmlns:a16="http://schemas.microsoft.com/office/drawing/2014/main" val="380957168"/>
                    </a:ext>
                  </a:extLst>
                </a:gridCol>
                <a:gridCol w="714343">
                  <a:extLst>
                    <a:ext uri="{9D8B030D-6E8A-4147-A177-3AD203B41FA5}">
                      <a16:colId xmlns:a16="http://schemas.microsoft.com/office/drawing/2014/main" val="1572281763"/>
                    </a:ext>
                  </a:extLst>
                </a:gridCol>
                <a:gridCol w="714343">
                  <a:extLst>
                    <a:ext uri="{9D8B030D-6E8A-4147-A177-3AD203B41FA5}">
                      <a16:colId xmlns:a16="http://schemas.microsoft.com/office/drawing/2014/main" val="2910931635"/>
                    </a:ext>
                  </a:extLst>
                </a:gridCol>
                <a:gridCol w="714343">
                  <a:extLst>
                    <a:ext uri="{9D8B030D-6E8A-4147-A177-3AD203B41FA5}">
                      <a16:colId xmlns:a16="http://schemas.microsoft.com/office/drawing/2014/main" val="3425077340"/>
                    </a:ext>
                  </a:extLst>
                </a:gridCol>
                <a:gridCol w="714343">
                  <a:extLst>
                    <a:ext uri="{9D8B030D-6E8A-4147-A177-3AD203B41FA5}">
                      <a16:colId xmlns:a16="http://schemas.microsoft.com/office/drawing/2014/main" val="1717270767"/>
                    </a:ext>
                  </a:extLst>
                </a:gridCol>
              </a:tblGrid>
              <a:tr h="367200">
                <a:tc>
                  <a:txBody>
                    <a:bodyPr/>
                    <a:lstStyle/>
                    <a:p>
                      <a:endParaRPr lang="en-GB" dirty="0">
                        <a:solidFill>
                          <a:srgbClr val="FF000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dirty="0">
                        <a:solidFill>
                          <a:srgbClr val="FF000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dirty="0">
                        <a:solidFill>
                          <a:srgbClr val="FF000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dirty="0">
                        <a:solidFill>
                          <a:srgbClr val="FF0000"/>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4816002"/>
                  </a:ext>
                </a:extLst>
              </a:tr>
            </a:tbl>
          </a:graphicData>
        </a:graphic>
      </p:graphicFrame>
      <p:graphicFrame>
        <p:nvGraphicFramePr>
          <p:cNvPr id="36" name="Table 35">
            <a:extLst>
              <a:ext uri="{FF2B5EF4-FFF2-40B4-BE49-F238E27FC236}">
                <a16:creationId xmlns:a16="http://schemas.microsoft.com/office/drawing/2014/main" id="{B7A941EF-D629-448F-B1A6-7D835C50EBDE}"/>
              </a:ext>
            </a:extLst>
          </p:cNvPr>
          <p:cNvGraphicFramePr>
            <a:graphicFrameLocks noGrp="1"/>
          </p:cNvGraphicFramePr>
          <p:nvPr>
            <p:extLst>
              <p:ext uri="{D42A27DB-BD31-4B8C-83A1-F6EECF244321}">
                <p14:modId xmlns:p14="http://schemas.microsoft.com/office/powerpoint/2010/main" val="2632870364"/>
              </p:ext>
            </p:extLst>
          </p:nvPr>
        </p:nvGraphicFramePr>
        <p:xfrm>
          <a:off x="7252363" y="5055780"/>
          <a:ext cx="360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855067973"/>
                    </a:ext>
                  </a:extLst>
                </a:gridCol>
              </a:tblGrid>
              <a:tr h="134605">
                <a:tc>
                  <a:txBody>
                    <a:bodyPr/>
                    <a:lstStyle/>
                    <a:p>
                      <a:pPr algn="ctr"/>
                      <a:r>
                        <a:rPr lang="en-GB" sz="1600" b="1" dirty="0">
                          <a:solidFill>
                            <a:srgbClr val="FF0000"/>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rgbClr val="FF0000"/>
                          </a:solidFill>
                          <a:latin typeface="Century Gothic" panose="020B0502020202020204" pitchFamily="34" charset="0"/>
                        </a:rPr>
                        <a:t>7</a:t>
                      </a:r>
                    </a:p>
                  </a:txBody>
                  <a:tcPr marL="0" marR="0" marT="0" marB="0">
                    <a:lnL w="12700" cmpd="sng">
                      <a:noFill/>
                    </a:lnL>
                    <a:lnR w="12700" cmpd="sng">
                      <a:noFill/>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37" name="Table 36">
            <a:extLst>
              <a:ext uri="{FF2B5EF4-FFF2-40B4-BE49-F238E27FC236}">
                <a16:creationId xmlns:a16="http://schemas.microsoft.com/office/drawing/2014/main" id="{A3238A3F-0CAC-4D6B-8F12-177CB67AA447}"/>
              </a:ext>
            </a:extLst>
          </p:cNvPr>
          <p:cNvGraphicFramePr>
            <a:graphicFrameLocks noGrp="1"/>
          </p:cNvGraphicFramePr>
          <p:nvPr>
            <p:extLst>
              <p:ext uri="{D42A27DB-BD31-4B8C-83A1-F6EECF244321}">
                <p14:modId xmlns:p14="http://schemas.microsoft.com/office/powerpoint/2010/main" val="839787588"/>
              </p:ext>
            </p:extLst>
          </p:nvPr>
        </p:nvGraphicFramePr>
        <p:xfrm>
          <a:off x="1666879" y="5601708"/>
          <a:ext cx="1152000" cy="48768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608519650"/>
                    </a:ext>
                  </a:extLst>
                </a:gridCol>
                <a:gridCol w="432000">
                  <a:extLst>
                    <a:ext uri="{9D8B030D-6E8A-4147-A177-3AD203B41FA5}">
                      <a16:colId xmlns:a16="http://schemas.microsoft.com/office/drawing/2014/main" val="2967313105"/>
                    </a:ext>
                  </a:extLst>
                </a:gridCol>
                <a:gridCol w="360000">
                  <a:extLst>
                    <a:ext uri="{9D8B030D-6E8A-4147-A177-3AD203B41FA5}">
                      <a16:colId xmlns:a16="http://schemas.microsoft.com/office/drawing/2014/main" val="3855067973"/>
                    </a:ext>
                  </a:extLst>
                </a:gridCol>
              </a:tblGrid>
              <a:tr h="134605">
                <a:tc>
                  <a:txBody>
                    <a:bodyPr/>
                    <a:lstStyle/>
                    <a:p>
                      <a:pPr algn="ctr"/>
                      <a:r>
                        <a:rPr lang="en-GB" sz="1600" b="1" dirty="0">
                          <a:solidFill>
                            <a:srgbClr val="FF0000"/>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1600" b="1" dirty="0">
                          <a:solidFill>
                            <a:srgbClr val="FF0000"/>
                          </a:solidFill>
                          <a:latin typeface="Century Gothic" panose="020B0502020202020204" pitchFamily="34" charset="0"/>
                        </a:rPr>
                        <a:t>&lt;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b="1" dirty="0">
                          <a:solidFill>
                            <a:srgbClr val="FF0000"/>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1600" b="1" dirty="0">
                          <a:solidFill>
                            <a:srgbClr val="FF0000"/>
                          </a:solidFill>
                          <a:latin typeface="Century Gothic" panose="020B0502020202020204" pitchFamily="34" charset="0"/>
                        </a:rPr>
                        <a:t>12</a:t>
                      </a:r>
                    </a:p>
                  </a:txBody>
                  <a:tcPr marL="0" marR="0" marT="0" marB="0">
                    <a:lnL w="12700" cmpd="sng">
                      <a:noFill/>
                    </a:lnL>
                    <a:lnR w="12700" cmpd="sng">
                      <a:noFill/>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600" b="1" dirty="0">
                          <a:solidFill>
                            <a:srgbClr val="FF0000"/>
                          </a:solidFill>
                          <a:latin typeface="Century Gothic" panose="020B0502020202020204" pitchFamily="34" charset="0"/>
                        </a:rPr>
                        <a:t>7</a:t>
                      </a:r>
                    </a:p>
                  </a:txBody>
                  <a:tcPr marL="0" marR="0" marT="0" marB="0">
                    <a:lnL w="12700" cmpd="sng">
                      <a:noFill/>
                    </a:lnL>
                    <a:lnR w="12700" cmpd="sng">
                      <a:noFill/>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38" name="Table 37">
            <a:extLst>
              <a:ext uri="{FF2B5EF4-FFF2-40B4-BE49-F238E27FC236}">
                <a16:creationId xmlns:a16="http://schemas.microsoft.com/office/drawing/2014/main" id="{D36EAFED-9295-451E-8043-B551858188D3}"/>
              </a:ext>
            </a:extLst>
          </p:cNvPr>
          <p:cNvGraphicFramePr>
            <a:graphicFrameLocks noGrp="1"/>
          </p:cNvGraphicFramePr>
          <p:nvPr>
            <p:extLst>
              <p:ext uri="{D42A27DB-BD31-4B8C-83A1-F6EECF244321}">
                <p14:modId xmlns:p14="http://schemas.microsoft.com/office/powerpoint/2010/main" val="2028703138"/>
              </p:ext>
            </p:extLst>
          </p:nvPr>
        </p:nvGraphicFramePr>
        <p:xfrm>
          <a:off x="6922845"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39" name="Table 38">
            <a:extLst>
              <a:ext uri="{FF2B5EF4-FFF2-40B4-BE49-F238E27FC236}">
                <a16:creationId xmlns:a16="http://schemas.microsoft.com/office/drawing/2014/main" id="{44C0D65F-253E-4291-85F6-549346765D6E}"/>
              </a:ext>
            </a:extLst>
          </p:cNvPr>
          <p:cNvGraphicFramePr>
            <a:graphicFrameLocks noGrp="1"/>
          </p:cNvGraphicFramePr>
          <p:nvPr>
            <p:extLst>
              <p:ext uri="{D42A27DB-BD31-4B8C-83A1-F6EECF244321}">
                <p14:modId xmlns:p14="http://schemas.microsoft.com/office/powerpoint/2010/main" val="1774578871"/>
              </p:ext>
            </p:extLst>
          </p:nvPr>
        </p:nvGraphicFramePr>
        <p:xfrm>
          <a:off x="5980510" y="688332"/>
          <a:ext cx="288000" cy="60960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1156100320"/>
                    </a:ext>
                  </a:extLst>
                </a:gridCol>
              </a:tblGrid>
              <a:tr h="126609">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26609">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3626391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Use two number cards to complete the equation.</a:t>
            </a:r>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pPr algn="ctr"/>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 </a:t>
            </a:r>
          </a:p>
          <a:p>
            <a:pPr algn="ctr"/>
            <a:r>
              <a:rPr lang="en-GB" sz="2000" b="1" dirty="0">
                <a:solidFill>
                  <a:schemeClr val="tx1"/>
                </a:solidFill>
                <a:latin typeface="Century Gothic" panose="020B0502020202020204" pitchFamily="34" charset="0"/>
                <a:sym typeface="Wingdings" panose="05000000000000000000" pitchFamily="2" charset="2"/>
              </a:rPr>
              <a:t>Find two possibilities. </a:t>
            </a:r>
            <a:endParaRPr lang="en-GB" sz="2000" b="1" dirty="0">
              <a:solidFill>
                <a:schemeClr val="tx1"/>
              </a:solidFill>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C628E500-9CA0-44D0-8A9E-3C2B96EBAEA2}"/>
              </a:ext>
            </a:extLst>
          </p:cNvPr>
          <p:cNvGraphicFramePr>
            <a:graphicFrameLocks noGrp="1"/>
          </p:cNvGraphicFramePr>
          <p:nvPr>
            <p:extLst>
              <p:ext uri="{D42A27DB-BD31-4B8C-83A1-F6EECF244321}">
                <p14:modId xmlns:p14="http://schemas.microsoft.com/office/powerpoint/2010/main" val="546652480"/>
              </p:ext>
            </p:extLst>
          </p:nvPr>
        </p:nvGraphicFramePr>
        <p:xfrm>
          <a:off x="3079559" y="1429610"/>
          <a:ext cx="2984882" cy="1143292"/>
        </p:xfrm>
        <a:graphic>
          <a:graphicData uri="http://schemas.openxmlformats.org/drawingml/2006/table">
            <a:tbl>
              <a:tblPr firstRow="1" bandRow="1">
                <a:tableStyleId>{5940675A-B579-460E-94D1-54222C63F5DA}</a:tableStyleId>
              </a:tblPr>
              <a:tblGrid>
                <a:gridCol w="552269">
                  <a:extLst>
                    <a:ext uri="{9D8B030D-6E8A-4147-A177-3AD203B41FA5}">
                      <a16:colId xmlns:a16="http://schemas.microsoft.com/office/drawing/2014/main" val="292605100"/>
                    </a:ext>
                  </a:extLst>
                </a:gridCol>
                <a:gridCol w="656071">
                  <a:extLst>
                    <a:ext uri="{9D8B030D-6E8A-4147-A177-3AD203B41FA5}">
                      <a16:colId xmlns:a16="http://schemas.microsoft.com/office/drawing/2014/main" val="4053021223"/>
                    </a:ext>
                  </a:extLst>
                </a:gridCol>
                <a:gridCol w="464400">
                  <a:extLst>
                    <a:ext uri="{9D8B030D-6E8A-4147-A177-3AD203B41FA5}">
                      <a16:colId xmlns:a16="http://schemas.microsoft.com/office/drawing/2014/main" val="2311819330"/>
                    </a:ext>
                  </a:extLst>
                </a:gridCol>
                <a:gridCol w="656071">
                  <a:extLst>
                    <a:ext uri="{9D8B030D-6E8A-4147-A177-3AD203B41FA5}">
                      <a16:colId xmlns:a16="http://schemas.microsoft.com/office/drawing/2014/main" val="1817862148"/>
                    </a:ext>
                  </a:extLst>
                </a:gridCol>
                <a:gridCol w="656071">
                  <a:extLst>
                    <a:ext uri="{9D8B030D-6E8A-4147-A177-3AD203B41FA5}">
                      <a16:colId xmlns:a16="http://schemas.microsoft.com/office/drawing/2014/main" val="213073556"/>
                    </a:ext>
                  </a:extLst>
                </a:gridCol>
              </a:tblGrid>
              <a:tr h="464257">
                <a:tc>
                  <a:txBody>
                    <a:bodyPr/>
                    <a:lstStyle/>
                    <a:p>
                      <a:pPr algn="ctr"/>
                      <a:r>
                        <a:rPr lang="en-GB" sz="2000" b="1" dirty="0">
                          <a:latin typeface="Century Gothic" panose="020B0502020202020204" pitchFamily="34" charset="0"/>
                        </a:rPr>
                        <a:t>1</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2000" b="1" dirty="0">
                          <a:latin typeface="Century Gothic" panose="020B0502020202020204" pitchFamily="34" charset="0"/>
                        </a:rPr>
                        <a:t>&lt;</a:t>
                      </a:r>
                    </a:p>
                  </a:txBody>
                  <a:tcPr marL="69635" marR="69635"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800" b="1" dirty="0">
                        <a:latin typeface="Century Gothic" panose="020B050202020202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000" b="1" dirty="0">
                          <a:latin typeface="Century Gothic" panose="020B0502020202020204" pitchFamily="34" charset="0"/>
                        </a:rPr>
                        <a:t>&lt;</a:t>
                      </a:r>
                    </a:p>
                  </a:txBody>
                  <a:tcPr marL="69635" marR="69635"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2</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31426255"/>
                  </a:ext>
                </a:extLst>
              </a:tr>
              <a:tr h="107389">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6825587"/>
                  </a:ext>
                </a:extLst>
              </a:tr>
              <a:tr h="107389">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5907337"/>
                  </a:ext>
                </a:extLst>
              </a:tr>
              <a:tr h="464257">
                <a:tc>
                  <a:txBody>
                    <a:bodyPr/>
                    <a:lstStyle/>
                    <a:p>
                      <a:pPr algn="ctr"/>
                      <a:r>
                        <a:rPr lang="en-GB" sz="2000" b="1" dirty="0">
                          <a:latin typeface="Century Gothic" panose="020B0502020202020204" pitchFamily="34" charset="0"/>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800" b="1" dirty="0">
                        <a:latin typeface="Century Gothic" panose="020B0502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0456854"/>
                  </a:ext>
                </a:extLst>
              </a:tr>
            </a:tbl>
          </a:graphicData>
        </a:graphic>
      </p:graphicFrame>
      <p:grpSp>
        <p:nvGrpSpPr>
          <p:cNvPr id="15" name="Group 14">
            <a:extLst>
              <a:ext uri="{FF2B5EF4-FFF2-40B4-BE49-F238E27FC236}">
                <a16:creationId xmlns:a16="http://schemas.microsoft.com/office/drawing/2014/main" id="{DF5FE4FA-3977-4848-9E4A-22DB9632604C}"/>
              </a:ext>
            </a:extLst>
          </p:cNvPr>
          <p:cNvGrpSpPr/>
          <p:nvPr/>
        </p:nvGrpSpPr>
        <p:grpSpPr>
          <a:xfrm>
            <a:off x="1566924" y="3070453"/>
            <a:ext cx="6010153" cy="1073490"/>
            <a:chOff x="311230" y="5096527"/>
            <a:chExt cx="3039092" cy="496935"/>
          </a:xfrm>
          <a:solidFill>
            <a:schemeClr val="bg1"/>
          </a:solidFill>
        </p:grpSpPr>
        <p:sp>
          <p:nvSpPr>
            <p:cNvPr id="16" name="TextBox 15">
              <a:extLst>
                <a:ext uri="{FF2B5EF4-FFF2-40B4-BE49-F238E27FC236}">
                  <a16:creationId xmlns:a16="http://schemas.microsoft.com/office/drawing/2014/main" id="{A3345E72-6723-44AD-BB64-B915BB32C05F}"/>
                </a:ext>
              </a:extLst>
            </p:cNvPr>
            <p:cNvSpPr txBox="1"/>
            <p:nvPr/>
          </p:nvSpPr>
          <p:spPr>
            <a:xfrm>
              <a:off x="311230"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5</a:t>
              </a:r>
            </a:p>
          </p:txBody>
        </p:sp>
        <p:sp>
          <p:nvSpPr>
            <p:cNvPr id="17" name="TextBox 16">
              <a:extLst>
                <a:ext uri="{FF2B5EF4-FFF2-40B4-BE49-F238E27FC236}">
                  <a16:creationId xmlns:a16="http://schemas.microsoft.com/office/drawing/2014/main" id="{9083DC2D-B980-4443-A4C8-2AA20F17AC99}"/>
                </a:ext>
              </a:extLst>
            </p:cNvPr>
            <p:cNvSpPr txBox="1"/>
            <p:nvPr/>
          </p:nvSpPr>
          <p:spPr>
            <a:xfrm>
              <a:off x="949956"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9</a:t>
              </a:r>
            </a:p>
          </p:txBody>
        </p:sp>
        <p:sp>
          <p:nvSpPr>
            <p:cNvPr id="20" name="TextBox 19">
              <a:extLst>
                <a:ext uri="{FF2B5EF4-FFF2-40B4-BE49-F238E27FC236}">
                  <a16:creationId xmlns:a16="http://schemas.microsoft.com/office/drawing/2014/main" id="{6BB8372A-DD73-4CDC-84B1-A72A805B1CAF}"/>
                </a:ext>
              </a:extLst>
            </p:cNvPr>
            <p:cNvSpPr txBox="1"/>
            <p:nvPr/>
          </p:nvSpPr>
          <p:spPr>
            <a:xfrm>
              <a:off x="1588682"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12</a:t>
              </a:r>
            </a:p>
          </p:txBody>
        </p:sp>
        <p:sp>
          <p:nvSpPr>
            <p:cNvPr id="21" name="TextBox 20">
              <a:extLst>
                <a:ext uri="{FF2B5EF4-FFF2-40B4-BE49-F238E27FC236}">
                  <a16:creationId xmlns:a16="http://schemas.microsoft.com/office/drawing/2014/main" id="{CAE2A440-A481-40CC-82CC-1B2BD6B00B66}"/>
                </a:ext>
              </a:extLst>
            </p:cNvPr>
            <p:cNvSpPr txBox="1"/>
            <p:nvPr/>
          </p:nvSpPr>
          <p:spPr>
            <a:xfrm>
              <a:off x="2227408"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8</a:t>
              </a:r>
            </a:p>
          </p:txBody>
        </p:sp>
        <p:sp>
          <p:nvSpPr>
            <p:cNvPr id="22" name="TextBox 21">
              <a:extLst>
                <a:ext uri="{FF2B5EF4-FFF2-40B4-BE49-F238E27FC236}">
                  <a16:creationId xmlns:a16="http://schemas.microsoft.com/office/drawing/2014/main" id="{AF201CDB-05B5-4A73-823B-ED8D249F3CF6}"/>
                </a:ext>
              </a:extLst>
            </p:cNvPr>
            <p:cNvSpPr txBox="1"/>
            <p:nvPr/>
          </p:nvSpPr>
          <p:spPr>
            <a:xfrm>
              <a:off x="2866134"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15</a:t>
              </a:r>
            </a:p>
          </p:txBody>
        </p:sp>
      </p:grpSp>
      <p:pic>
        <p:nvPicPr>
          <p:cNvPr id="13" name="Picture 12" descr="A close up of a sign&#10;&#10;Description generated with high confidence">
            <a:extLst>
              <a:ext uri="{FF2B5EF4-FFF2-40B4-BE49-F238E27FC236}">
                <a16:creationId xmlns:a16="http://schemas.microsoft.com/office/drawing/2014/main" id="{67291FDA-1BCB-4DF2-BC11-015A71D18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3" name="TextBox 8">
            <a:extLst>
              <a:ext uri="{FF2B5EF4-FFF2-40B4-BE49-F238E27FC236}">
                <a16:creationId xmlns:a16="http://schemas.microsoft.com/office/drawing/2014/main" id="{C443F2A8-9C39-470A-9737-AF451D500C0B}"/>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107190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Use two number cards to complete the equation.</a:t>
            </a:r>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pPr algn="ctr"/>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 </a:t>
            </a:r>
          </a:p>
          <a:p>
            <a:pPr algn="ctr"/>
            <a:r>
              <a:rPr lang="en-GB" sz="2000" b="1" dirty="0">
                <a:solidFill>
                  <a:schemeClr val="tx1"/>
                </a:solidFill>
                <a:latin typeface="Century Gothic" panose="020B0502020202020204" pitchFamily="34" charset="0"/>
                <a:sym typeface="Wingdings" panose="05000000000000000000" pitchFamily="2" charset="2"/>
              </a:rPr>
              <a:t>Find two possibilities. </a:t>
            </a:r>
          </a:p>
          <a:p>
            <a:pPr algn="ctr"/>
            <a:endParaRPr lang="en-GB" sz="2000" b="1" dirty="0">
              <a:solidFill>
                <a:schemeClr val="tx1"/>
              </a:solidFill>
              <a:latin typeface="Century Gothic" panose="020B0502020202020204" pitchFamily="34" charset="0"/>
              <a:sym typeface="Wingdings" panose="05000000000000000000" pitchFamily="2" charset="2"/>
            </a:endParaRPr>
          </a:p>
          <a:p>
            <a:pPr algn="ctr"/>
            <a:r>
              <a:rPr lang="en-GB" sz="2000" b="1" dirty="0">
                <a:solidFill>
                  <a:srgbClr val="FF0000"/>
                </a:solidFill>
                <a:latin typeface="Century Gothic" panose="020B0502020202020204" pitchFamily="34" charset="0"/>
                <a:sym typeface="Wingdings" panose="05000000000000000000" pitchFamily="2" charset="2"/>
              </a:rPr>
              <a:t>Possible answers:</a:t>
            </a:r>
          </a:p>
        </p:txBody>
      </p:sp>
      <p:grpSp>
        <p:nvGrpSpPr>
          <p:cNvPr id="6" name="Group 5">
            <a:extLst>
              <a:ext uri="{FF2B5EF4-FFF2-40B4-BE49-F238E27FC236}">
                <a16:creationId xmlns:a16="http://schemas.microsoft.com/office/drawing/2014/main" id="{5309E812-1643-4217-A598-CFF3767E23A4}"/>
              </a:ext>
            </a:extLst>
          </p:cNvPr>
          <p:cNvGrpSpPr/>
          <p:nvPr/>
        </p:nvGrpSpPr>
        <p:grpSpPr>
          <a:xfrm>
            <a:off x="1566924" y="3070453"/>
            <a:ext cx="6010153" cy="1073490"/>
            <a:chOff x="311230" y="5096527"/>
            <a:chExt cx="3039092" cy="496935"/>
          </a:xfrm>
          <a:solidFill>
            <a:schemeClr val="bg1"/>
          </a:solidFill>
        </p:grpSpPr>
        <p:sp>
          <p:nvSpPr>
            <p:cNvPr id="9" name="TextBox 8">
              <a:extLst>
                <a:ext uri="{FF2B5EF4-FFF2-40B4-BE49-F238E27FC236}">
                  <a16:creationId xmlns:a16="http://schemas.microsoft.com/office/drawing/2014/main" id="{93A1B3F6-E51E-4A93-96ED-77407F2A7A8B}"/>
                </a:ext>
              </a:extLst>
            </p:cNvPr>
            <p:cNvSpPr txBox="1"/>
            <p:nvPr/>
          </p:nvSpPr>
          <p:spPr>
            <a:xfrm>
              <a:off x="311230"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5</a:t>
              </a:r>
            </a:p>
          </p:txBody>
        </p:sp>
        <p:sp>
          <p:nvSpPr>
            <p:cNvPr id="10" name="TextBox 9">
              <a:extLst>
                <a:ext uri="{FF2B5EF4-FFF2-40B4-BE49-F238E27FC236}">
                  <a16:creationId xmlns:a16="http://schemas.microsoft.com/office/drawing/2014/main" id="{D43D49A0-1AB1-419F-B52D-35B881624276}"/>
                </a:ext>
              </a:extLst>
            </p:cNvPr>
            <p:cNvSpPr txBox="1"/>
            <p:nvPr/>
          </p:nvSpPr>
          <p:spPr>
            <a:xfrm>
              <a:off x="949956"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9</a:t>
              </a:r>
            </a:p>
          </p:txBody>
        </p:sp>
        <p:sp>
          <p:nvSpPr>
            <p:cNvPr id="11" name="TextBox 10">
              <a:extLst>
                <a:ext uri="{FF2B5EF4-FFF2-40B4-BE49-F238E27FC236}">
                  <a16:creationId xmlns:a16="http://schemas.microsoft.com/office/drawing/2014/main" id="{9022C7F3-7383-4D12-BD53-F491D978B36A}"/>
                </a:ext>
              </a:extLst>
            </p:cNvPr>
            <p:cNvSpPr txBox="1"/>
            <p:nvPr/>
          </p:nvSpPr>
          <p:spPr>
            <a:xfrm>
              <a:off x="1588682"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12</a:t>
              </a:r>
            </a:p>
          </p:txBody>
        </p:sp>
        <p:sp>
          <p:nvSpPr>
            <p:cNvPr id="12" name="TextBox 11">
              <a:extLst>
                <a:ext uri="{FF2B5EF4-FFF2-40B4-BE49-F238E27FC236}">
                  <a16:creationId xmlns:a16="http://schemas.microsoft.com/office/drawing/2014/main" id="{C9F75880-7E9F-43A0-BC4F-88C86645E5D6}"/>
                </a:ext>
              </a:extLst>
            </p:cNvPr>
            <p:cNvSpPr txBox="1"/>
            <p:nvPr/>
          </p:nvSpPr>
          <p:spPr>
            <a:xfrm>
              <a:off x="2227408"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8</a:t>
              </a:r>
            </a:p>
          </p:txBody>
        </p:sp>
        <p:sp>
          <p:nvSpPr>
            <p:cNvPr id="13" name="TextBox 12">
              <a:extLst>
                <a:ext uri="{FF2B5EF4-FFF2-40B4-BE49-F238E27FC236}">
                  <a16:creationId xmlns:a16="http://schemas.microsoft.com/office/drawing/2014/main" id="{0D2149D9-6733-43F0-BFF0-97BE4B6157D0}"/>
                </a:ext>
              </a:extLst>
            </p:cNvPr>
            <p:cNvSpPr txBox="1"/>
            <p:nvPr/>
          </p:nvSpPr>
          <p:spPr>
            <a:xfrm>
              <a:off x="2866134" y="5096527"/>
              <a:ext cx="484188" cy="496935"/>
            </a:xfrm>
            <a:prstGeom prst="roundRect">
              <a:avLst/>
            </a:prstGeom>
            <a:grpFill/>
            <a:ln w="38100">
              <a:solidFill>
                <a:srgbClr val="00B050"/>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gn="ctr"/>
              <a:r>
                <a:rPr lang="en-GB" sz="3600" b="1" dirty="0">
                  <a:latin typeface="Century Gothic" panose="020B0502020202020204" pitchFamily="34" charset="0"/>
                </a:rPr>
                <a:t>15</a:t>
              </a:r>
            </a:p>
          </p:txBody>
        </p:sp>
      </p:grpSp>
      <p:graphicFrame>
        <p:nvGraphicFramePr>
          <p:cNvPr id="14" name="Table 13">
            <a:extLst>
              <a:ext uri="{FF2B5EF4-FFF2-40B4-BE49-F238E27FC236}">
                <a16:creationId xmlns:a16="http://schemas.microsoft.com/office/drawing/2014/main" id="{C628E500-9CA0-44D0-8A9E-3C2B96EBAEA2}"/>
              </a:ext>
            </a:extLst>
          </p:cNvPr>
          <p:cNvGraphicFramePr>
            <a:graphicFrameLocks noGrp="1"/>
          </p:cNvGraphicFramePr>
          <p:nvPr/>
        </p:nvGraphicFramePr>
        <p:xfrm>
          <a:off x="3079559" y="1429610"/>
          <a:ext cx="2984882" cy="1143292"/>
        </p:xfrm>
        <a:graphic>
          <a:graphicData uri="http://schemas.openxmlformats.org/drawingml/2006/table">
            <a:tbl>
              <a:tblPr firstRow="1" bandRow="1">
                <a:tableStyleId>{5940675A-B579-460E-94D1-54222C63F5DA}</a:tableStyleId>
              </a:tblPr>
              <a:tblGrid>
                <a:gridCol w="552269">
                  <a:extLst>
                    <a:ext uri="{9D8B030D-6E8A-4147-A177-3AD203B41FA5}">
                      <a16:colId xmlns:a16="http://schemas.microsoft.com/office/drawing/2014/main" val="292605100"/>
                    </a:ext>
                  </a:extLst>
                </a:gridCol>
                <a:gridCol w="656071">
                  <a:extLst>
                    <a:ext uri="{9D8B030D-6E8A-4147-A177-3AD203B41FA5}">
                      <a16:colId xmlns:a16="http://schemas.microsoft.com/office/drawing/2014/main" val="4053021223"/>
                    </a:ext>
                  </a:extLst>
                </a:gridCol>
                <a:gridCol w="464400">
                  <a:extLst>
                    <a:ext uri="{9D8B030D-6E8A-4147-A177-3AD203B41FA5}">
                      <a16:colId xmlns:a16="http://schemas.microsoft.com/office/drawing/2014/main" val="2311819330"/>
                    </a:ext>
                  </a:extLst>
                </a:gridCol>
                <a:gridCol w="656071">
                  <a:extLst>
                    <a:ext uri="{9D8B030D-6E8A-4147-A177-3AD203B41FA5}">
                      <a16:colId xmlns:a16="http://schemas.microsoft.com/office/drawing/2014/main" val="1817862148"/>
                    </a:ext>
                  </a:extLst>
                </a:gridCol>
                <a:gridCol w="656071">
                  <a:extLst>
                    <a:ext uri="{9D8B030D-6E8A-4147-A177-3AD203B41FA5}">
                      <a16:colId xmlns:a16="http://schemas.microsoft.com/office/drawing/2014/main" val="213073556"/>
                    </a:ext>
                  </a:extLst>
                </a:gridCol>
              </a:tblGrid>
              <a:tr h="464257">
                <a:tc>
                  <a:txBody>
                    <a:bodyPr/>
                    <a:lstStyle/>
                    <a:p>
                      <a:pPr algn="ctr"/>
                      <a:r>
                        <a:rPr lang="en-GB" sz="2000" b="1" dirty="0">
                          <a:latin typeface="Century Gothic" panose="020B0502020202020204" pitchFamily="34" charset="0"/>
                        </a:rPr>
                        <a:t>1</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2000" b="1" dirty="0">
                          <a:latin typeface="Century Gothic" panose="020B0502020202020204" pitchFamily="34" charset="0"/>
                        </a:rPr>
                        <a:t>&lt;</a:t>
                      </a:r>
                    </a:p>
                  </a:txBody>
                  <a:tcPr marL="69635" marR="69635"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800" b="1" dirty="0">
                        <a:latin typeface="Century Gothic" panose="020B050202020202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000" b="1" dirty="0">
                          <a:latin typeface="Century Gothic" panose="020B0502020202020204" pitchFamily="34" charset="0"/>
                        </a:rPr>
                        <a:t>&lt;</a:t>
                      </a:r>
                    </a:p>
                  </a:txBody>
                  <a:tcPr marL="69635" marR="69635"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2</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31426255"/>
                  </a:ext>
                </a:extLst>
              </a:tr>
              <a:tr h="107389">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6825587"/>
                  </a:ext>
                </a:extLst>
              </a:tr>
              <a:tr h="107389">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5907337"/>
                  </a:ext>
                </a:extLst>
              </a:tr>
              <a:tr h="464257">
                <a:tc>
                  <a:txBody>
                    <a:bodyPr/>
                    <a:lstStyle/>
                    <a:p>
                      <a:pPr algn="ctr"/>
                      <a:r>
                        <a:rPr lang="en-GB" sz="2000" b="1" dirty="0">
                          <a:latin typeface="Century Gothic" panose="020B0502020202020204" pitchFamily="34" charset="0"/>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sz="1200" b="1" dirty="0">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800" b="1" dirty="0">
                        <a:latin typeface="Century Gothic" panose="020B0502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10456854"/>
                  </a:ext>
                </a:extLst>
              </a:tr>
            </a:tbl>
          </a:graphicData>
        </a:graphic>
      </p:graphicFrame>
      <p:graphicFrame>
        <p:nvGraphicFramePr>
          <p:cNvPr id="15" name="Table 14">
            <a:extLst>
              <a:ext uri="{FF2B5EF4-FFF2-40B4-BE49-F238E27FC236}">
                <a16:creationId xmlns:a16="http://schemas.microsoft.com/office/drawing/2014/main" id="{F61EE583-751D-479B-9123-381F1D226625}"/>
              </a:ext>
            </a:extLst>
          </p:cNvPr>
          <p:cNvGraphicFramePr>
            <a:graphicFrameLocks noGrp="1"/>
          </p:cNvGraphicFramePr>
          <p:nvPr>
            <p:extLst>
              <p:ext uri="{D42A27DB-BD31-4B8C-83A1-F6EECF244321}">
                <p14:modId xmlns:p14="http://schemas.microsoft.com/office/powerpoint/2010/main" val="1092349562"/>
              </p:ext>
            </p:extLst>
          </p:nvPr>
        </p:nvGraphicFramePr>
        <p:xfrm>
          <a:off x="3706107" y="5256142"/>
          <a:ext cx="1731786" cy="1073490"/>
        </p:xfrm>
        <a:graphic>
          <a:graphicData uri="http://schemas.openxmlformats.org/drawingml/2006/table">
            <a:tbl>
              <a:tblPr firstRow="1" bandRow="1">
                <a:tableStyleId>{5940675A-B579-460E-94D1-54222C63F5DA}</a:tableStyleId>
              </a:tblPr>
              <a:tblGrid>
                <a:gridCol w="433262">
                  <a:extLst>
                    <a:ext uri="{9D8B030D-6E8A-4147-A177-3AD203B41FA5}">
                      <a16:colId xmlns:a16="http://schemas.microsoft.com/office/drawing/2014/main" val="1156100320"/>
                    </a:ext>
                  </a:extLst>
                </a:gridCol>
                <a:gridCol w="216000">
                  <a:extLst>
                    <a:ext uri="{9D8B030D-6E8A-4147-A177-3AD203B41FA5}">
                      <a16:colId xmlns:a16="http://schemas.microsoft.com/office/drawing/2014/main" val="1170436440"/>
                    </a:ext>
                  </a:extLst>
                </a:gridCol>
                <a:gridCol w="433262">
                  <a:extLst>
                    <a:ext uri="{9D8B030D-6E8A-4147-A177-3AD203B41FA5}">
                      <a16:colId xmlns:a16="http://schemas.microsoft.com/office/drawing/2014/main" val="397308130"/>
                    </a:ext>
                  </a:extLst>
                </a:gridCol>
                <a:gridCol w="216000">
                  <a:extLst>
                    <a:ext uri="{9D8B030D-6E8A-4147-A177-3AD203B41FA5}">
                      <a16:colId xmlns:a16="http://schemas.microsoft.com/office/drawing/2014/main" val="2745048936"/>
                    </a:ext>
                  </a:extLst>
                </a:gridCol>
                <a:gridCol w="433262">
                  <a:extLst>
                    <a:ext uri="{9D8B030D-6E8A-4147-A177-3AD203B41FA5}">
                      <a16:colId xmlns:a16="http://schemas.microsoft.com/office/drawing/2014/main" val="1988864955"/>
                    </a:ext>
                  </a:extLst>
                </a:gridCol>
              </a:tblGrid>
              <a:tr h="536745">
                <a:tc>
                  <a:txBody>
                    <a:bodyPr/>
                    <a:lstStyle/>
                    <a:p>
                      <a:pPr algn="ctr"/>
                      <a:r>
                        <a:rPr lang="en-GB" sz="2000" b="1" dirty="0">
                          <a:solidFill>
                            <a:srgbClr val="FF0000"/>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rgbClr val="FF0000"/>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rgbClr val="FF0000"/>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8</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536745">
                <a:tc>
                  <a:txBody>
                    <a:bodyPr/>
                    <a:lstStyle/>
                    <a:p>
                      <a:pPr algn="ctr"/>
                      <a:r>
                        <a:rPr lang="en-GB" sz="2000" b="1" dirty="0">
                          <a:solidFill>
                            <a:srgbClr val="FF0000"/>
                          </a:solidFill>
                          <a:latin typeface="Century Gothic" panose="020B0502020202020204" pitchFamily="34" charset="0"/>
                        </a:rPr>
                        <a:t>9</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12</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15</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pic>
        <p:nvPicPr>
          <p:cNvPr id="16" name="Picture 15" descr="A close up of a sign&#10;&#10;Description generated with high confidence">
            <a:extLst>
              <a:ext uri="{FF2B5EF4-FFF2-40B4-BE49-F238E27FC236}">
                <a16:creationId xmlns:a16="http://schemas.microsoft.com/office/drawing/2014/main" id="{020AFB66-D0A0-4704-8DC9-D6B2D93CB2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7" name="TextBox 8">
            <a:extLst>
              <a:ext uri="{FF2B5EF4-FFF2-40B4-BE49-F238E27FC236}">
                <a16:creationId xmlns:a16="http://schemas.microsoft.com/office/drawing/2014/main" id="{D24FA09C-F340-4902-B9AB-D93B1C545001}"/>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46338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algn="ctr"/>
            <a:r>
              <a:rPr lang="en-GB" sz="2000" b="1" dirty="0" err="1">
                <a:solidFill>
                  <a:schemeClr val="tx1"/>
                </a:solidFill>
                <a:latin typeface="Century Gothic" panose="020B0502020202020204" pitchFamily="34" charset="0"/>
              </a:rPr>
              <a:t>Tahiba</a:t>
            </a:r>
            <a:r>
              <a:rPr lang="en-GB" sz="2000" b="1" dirty="0">
                <a:solidFill>
                  <a:schemeClr val="tx1"/>
                </a:solidFill>
                <a:latin typeface="Century Gothic" panose="020B0502020202020204" pitchFamily="34" charset="0"/>
              </a:rPr>
              <a:t> has put these fractions in descending order.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Explain her mistake. </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Rewrite the fractions in the correct order with the same denominators. </a:t>
            </a: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EBFFBE9F-5BCB-4A1E-92C2-BF3CB5E56451}"/>
              </a:ext>
            </a:extLst>
          </p:cNvPr>
          <p:cNvGraphicFramePr>
            <a:graphicFrameLocks noGrp="1"/>
          </p:cNvGraphicFramePr>
          <p:nvPr>
            <p:extLst>
              <p:ext uri="{D42A27DB-BD31-4B8C-83A1-F6EECF244321}">
                <p14:modId xmlns:p14="http://schemas.microsoft.com/office/powerpoint/2010/main" val="2665057808"/>
              </p:ext>
            </p:extLst>
          </p:nvPr>
        </p:nvGraphicFramePr>
        <p:xfrm>
          <a:off x="3187842" y="1475505"/>
          <a:ext cx="2768316" cy="1096016"/>
        </p:xfrm>
        <a:graphic>
          <a:graphicData uri="http://schemas.openxmlformats.org/drawingml/2006/table">
            <a:tbl>
              <a:tblPr firstRow="1" bandRow="1">
                <a:tableStyleId>{5940675A-B579-460E-94D1-54222C63F5DA}</a:tableStyleId>
              </a:tblPr>
              <a:tblGrid>
                <a:gridCol w="530079">
                  <a:extLst>
                    <a:ext uri="{9D8B030D-6E8A-4147-A177-3AD203B41FA5}">
                      <a16:colId xmlns:a16="http://schemas.microsoft.com/office/drawing/2014/main" val="1156100320"/>
                    </a:ext>
                  </a:extLst>
                </a:gridCol>
                <a:gridCol w="216000">
                  <a:extLst>
                    <a:ext uri="{9D8B030D-6E8A-4147-A177-3AD203B41FA5}">
                      <a16:colId xmlns:a16="http://schemas.microsoft.com/office/drawing/2014/main" val="1170436440"/>
                    </a:ext>
                  </a:extLst>
                </a:gridCol>
                <a:gridCol w="530079">
                  <a:extLst>
                    <a:ext uri="{9D8B030D-6E8A-4147-A177-3AD203B41FA5}">
                      <a16:colId xmlns:a16="http://schemas.microsoft.com/office/drawing/2014/main" val="397308130"/>
                    </a:ext>
                  </a:extLst>
                </a:gridCol>
                <a:gridCol w="216000">
                  <a:extLst>
                    <a:ext uri="{9D8B030D-6E8A-4147-A177-3AD203B41FA5}">
                      <a16:colId xmlns:a16="http://schemas.microsoft.com/office/drawing/2014/main" val="2745048936"/>
                    </a:ext>
                  </a:extLst>
                </a:gridCol>
                <a:gridCol w="530079">
                  <a:extLst>
                    <a:ext uri="{9D8B030D-6E8A-4147-A177-3AD203B41FA5}">
                      <a16:colId xmlns:a16="http://schemas.microsoft.com/office/drawing/2014/main" val="1988864955"/>
                    </a:ext>
                  </a:extLst>
                </a:gridCol>
                <a:gridCol w="216000">
                  <a:extLst>
                    <a:ext uri="{9D8B030D-6E8A-4147-A177-3AD203B41FA5}">
                      <a16:colId xmlns:a16="http://schemas.microsoft.com/office/drawing/2014/main" val="3620911196"/>
                    </a:ext>
                  </a:extLst>
                </a:gridCol>
                <a:gridCol w="530079">
                  <a:extLst>
                    <a:ext uri="{9D8B030D-6E8A-4147-A177-3AD203B41FA5}">
                      <a16:colId xmlns:a16="http://schemas.microsoft.com/office/drawing/2014/main" val="2316493656"/>
                    </a:ext>
                  </a:extLst>
                </a:gridCol>
              </a:tblGrid>
              <a:tr h="548008">
                <a:tc>
                  <a:txBody>
                    <a:bodyPr/>
                    <a:lstStyle/>
                    <a:p>
                      <a:pPr algn="ctr"/>
                      <a:r>
                        <a:rPr lang="en-GB" sz="2000" b="1" dirty="0">
                          <a:solidFill>
                            <a:schemeClr val="tx1"/>
                          </a:solidFill>
                          <a:latin typeface="Century Gothic" panose="020B0502020202020204" pitchFamily="34" charset="0"/>
                        </a:rPr>
                        <a:t>9</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548008">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1017263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algn="ctr"/>
            <a:r>
              <a:rPr lang="en-GB" sz="2000" b="1" dirty="0" err="1">
                <a:solidFill>
                  <a:schemeClr val="tx1"/>
                </a:solidFill>
                <a:latin typeface="Century Gothic" panose="020B0502020202020204" pitchFamily="34" charset="0"/>
              </a:rPr>
              <a:t>Tahiba</a:t>
            </a:r>
            <a:r>
              <a:rPr lang="en-GB" sz="2000" b="1" dirty="0">
                <a:solidFill>
                  <a:schemeClr val="tx1"/>
                </a:solidFill>
                <a:latin typeface="Century Gothic" panose="020B0502020202020204" pitchFamily="34" charset="0"/>
              </a:rPr>
              <a:t> has put these fractions in descending order.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Explain her mistake. </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Rewrite the fractions in the correct order with the same denominators. </a:t>
            </a:r>
          </a:p>
          <a:p>
            <a:pPr lvl="0" algn="ctr"/>
            <a:endParaRPr lang="en-GB" sz="2000" b="1" dirty="0">
              <a:solidFill>
                <a:schemeClr val="tx1"/>
              </a:solidFill>
              <a:latin typeface="Century Gothic" panose="020B0502020202020204" pitchFamily="34" charset="0"/>
            </a:endParaRPr>
          </a:p>
          <a:p>
            <a:r>
              <a:rPr lang="en-GB" sz="2000" b="1" dirty="0" err="1">
                <a:solidFill>
                  <a:schemeClr val="tx1"/>
                </a:solidFill>
                <a:latin typeface="Century Gothic" panose="020B0502020202020204" pitchFamily="34" charset="0"/>
              </a:rPr>
              <a:t>Tahiba</a:t>
            </a:r>
            <a:r>
              <a:rPr lang="en-GB" sz="2000" b="1" dirty="0">
                <a:solidFill>
                  <a:schemeClr val="tx1"/>
                </a:solidFill>
                <a:latin typeface="Century Gothic" panose="020B0502020202020204" pitchFamily="34" charset="0"/>
              </a:rPr>
              <a:t> has ordered the fractions by…</a:t>
            </a:r>
          </a:p>
          <a:p>
            <a:pPr lvl="0"/>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82A2C69D-32A1-4DF9-AE70-586810EA98ED}"/>
              </a:ext>
            </a:extLst>
          </p:cNvPr>
          <p:cNvGraphicFramePr>
            <a:graphicFrameLocks noGrp="1"/>
          </p:cNvGraphicFramePr>
          <p:nvPr>
            <p:extLst>
              <p:ext uri="{D42A27DB-BD31-4B8C-83A1-F6EECF244321}">
                <p14:modId xmlns:p14="http://schemas.microsoft.com/office/powerpoint/2010/main" val="715474005"/>
              </p:ext>
            </p:extLst>
          </p:nvPr>
        </p:nvGraphicFramePr>
        <p:xfrm>
          <a:off x="3187842" y="1475505"/>
          <a:ext cx="2768316" cy="1096016"/>
        </p:xfrm>
        <a:graphic>
          <a:graphicData uri="http://schemas.openxmlformats.org/drawingml/2006/table">
            <a:tbl>
              <a:tblPr firstRow="1" bandRow="1">
                <a:tableStyleId>{5940675A-B579-460E-94D1-54222C63F5DA}</a:tableStyleId>
              </a:tblPr>
              <a:tblGrid>
                <a:gridCol w="530079">
                  <a:extLst>
                    <a:ext uri="{9D8B030D-6E8A-4147-A177-3AD203B41FA5}">
                      <a16:colId xmlns:a16="http://schemas.microsoft.com/office/drawing/2014/main" val="1156100320"/>
                    </a:ext>
                  </a:extLst>
                </a:gridCol>
                <a:gridCol w="216000">
                  <a:extLst>
                    <a:ext uri="{9D8B030D-6E8A-4147-A177-3AD203B41FA5}">
                      <a16:colId xmlns:a16="http://schemas.microsoft.com/office/drawing/2014/main" val="1170436440"/>
                    </a:ext>
                  </a:extLst>
                </a:gridCol>
                <a:gridCol w="530079">
                  <a:extLst>
                    <a:ext uri="{9D8B030D-6E8A-4147-A177-3AD203B41FA5}">
                      <a16:colId xmlns:a16="http://schemas.microsoft.com/office/drawing/2014/main" val="397308130"/>
                    </a:ext>
                  </a:extLst>
                </a:gridCol>
                <a:gridCol w="216000">
                  <a:extLst>
                    <a:ext uri="{9D8B030D-6E8A-4147-A177-3AD203B41FA5}">
                      <a16:colId xmlns:a16="http://schemas.microsoft.com/office/drawing/2014/main" val="2745048936"/>
                    </a:ext>
                  </a:extLst>
                </a:gridCol>
                <a:gridCol w="530079">
                  <a:extLst>
                    <a:ext uri="{9D8B030D-6E8A-4147-A177-3AD203B41FA5}">
                      <a16:colId xmlns:a16="http://schemas.microsoft.com/office/drawing/2014/main" val="1988864955"/>
                    </a:ext>
                  </a:extLst>
                </a:gridCol>
                <a:gridCol w="216000">
                  <a:extLst>
                    <a:ext uri="{9D8B030D-6E8A-4147-A177-3AD203B41FA5}">
                      <a16:colId xmlns:a16="http://schemas.microsoft.com/office/drawing/2014/main" val="3620911196"/>
                    </a:ext>
                  </a:extLst>
                </a:gridCol>
                <a:gridCol w="530079">
                  <a:extLst>
                    <a:ext uri="{9D8B030D-6E8A-4147-A177-3AD203B41FA5}">
                      <a16:colId xmlns:a16="http://schemas.microsoft.com/office/drawing/2014/main" val="2316493656"/>
                    </a:ext>
                  </a:extLst>
                </a:gridCol>
              </a:tblGrid>
              <a:tr h="548008">
                <a:tc>
                  <a:txBody>
                    <a:bodyPr/>
                    <a:lstStyle/>
                    <a:p>
                      <a:pPr algn="ctr"/>
                      <a:r>
                        <a:rPr lang="en-GB" sz="2000" b="1" dirty="0">
                          <a:solidFill>
                            <a:schemeClr val="tx1"/>
                          </a:solidFill>
                          <a:latin typeface="Century Gothic" panose="020B0502020202020204" pitchFamily="34" charset="0"/>
                        </a:rPr>
                        <a:t>9</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548008">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224014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5 – Spring Block 2 – Fractions</a:t>
            </a:r>
          </a:p>
          <a:p>
            <a:pPr algn="ctr"/>
            <a:endParaRPr lang="en-GB" sz="20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Step 5: Compare and Order Less than 1</a:t>
            </a: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a:p>
            <a:pPr lvl="0" algn="ct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0B66232F-88B1-4F46-AFB3-8D39E65EE5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1DAE68D7-5C8D-4B75-AC9A-B88C90BB55F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32354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algn="ctr"/>
            <a:r>
              <a:rPr lang="en-GB" sz="2000" b="1" dirty="0" err="1">
                <a:solidFill>
                  <a:schemeClr val="tx1"/>
                </a:solidFill>
                <a:latin typeface="Century Gothic" panose="020B0502020202020204" pitchFamily="34" charset="0"/>
              </a:rPr>
              <a:t>Tahiba</a:t>
            </a:r>
            <a:r>
              <a:rPr lang="en-GB" sz="2000" b="1" dirty="0">
                <a:solidFill>
                  <a:schemeClr val="tx1"/>
                </a:solidFill>
                <a:latin typeface="Century Gothic" panose="020B0502020202020204" pitchFamily="34" charset="0"/>
              </a:rPr>
              <a:t> has put these fractions in descending order.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Explain her mistake. </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Rewrite the fractions in the correct order with the same denominators. </a:t>
            </a:r>
          </a:p>
          <a:p>
            <a:endParaRPr lang="en-GB" sz="2000" b="1" dirty="0">
              <a:solidFill>
                <a:schemeClr val="tx1"/>
              </a:solidFill>
              <a:latin typeface="Century Gothic" panose="020B0502020202020204" pitchFamily="34" charset="0"/>
            </a:endParaRPr>
          </a:p>
          <a:p>
            <a:r>
              <a:rPr lang="en-GB" sz="2000" b="1" dirty="0" err="1">
                <a:solidFill>
                  <a:srgbClr val="FF0000"/>
                </a:solidFill>
                <a:latin typeface="Century Gothic" panose="020B0502020202020204" pitchFamily="34" charset="0"/>
              </a:rPr>
              <a:t>Tahiba</a:t>
            </a:r>
            <a:r>
              <a:rPr lang="en-GB" sz="2000" b="1" dirty="0">
                <a:solidFill>
                  <a:srgbClr val="FF0000"/>
                </a:solidFill>
                <a:latin typeface="Century Gothic" panose="020B0502020202020204" pitchFamily="34" charset="0"/>
              </a:rPr>
              <a:t> has ordered the fractions by their denominator, but has not found their equivalent fractions. </a:t>
            </a:r>
          </a:p>
          <a:p>
            <a:endParaRPr lang="en-GB" sz="2000" b="1" dirty="0">
              <a:solidFill>
                <a:srgbClr val="FF0000"/>
              </a:solidFill>
              <a:latin typeface="Century Gothic" panose="020B0502020202020204" pitchFamily="34" charset="0"/>
            </a:endParaRPr>
          </a:p>
          <a:p>
            <a:endParaRPr lang="en-GB" sz="2000" b="1" dirty="0">
              <a:solidFill>
                <a:srgbClr val="FF0000"/>
              </a:solidFill>
              <a:latin typeface="Century Gothic" panose="020B0502020202020204" pitchFamily="34" charset="0"/>
            </a:endParaRPr>
          </a:p>
          <a:p>
            <a:r>
              <a:rPr lang="en-GB" sz="2000" b="1" dirty="0">
                <a:solidFill>
                  <a:srgbClr val="FF0000"/>
                </a:solidFill>
                <a:latin typeface="Century Gothic" panose="020B0502020202020204" pitchFamily="34" charset="0"/>
              </a:rPr>
              <a:t>The correct order is                                       .</a:t>
            </a: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61818ADA-E074-47D3-A6BB-D6BDB6A804C9}"/>
              </a:ext>
            </a:extLst>
          </p:cNvPr>
          <p:cNvGraphicFramePr>
            <a:graphicFrameLocks noGrp="1"/>
          </p:cNvGraphicFramePr>
          <p:nvPr>
            <p:extLst>
              <p:ext uri="{D42A27DB-BD31-4B8C-83A1-F6EECF244321}">
                <p14:modId xmlns:p14="http://schemas.microsoft.com/office/powerpoint/2010/main" val="1483034206"/>
              </p:ext>
            </p:extLst>
          </p:nvPr>
        </p:nvGraphicFramePr>
        <p:xfrm>
          <a:off x="2971000" y="5594730"/>
          <a:ext cx="2586572" cy="609600"/>
        </p:xfrm>
        <a:graphic>
          <a:graphicData uri="http://schemas.openxmlformats.org/drawingml/2006/table">
            <a:tbl>
              <a:tblPr firstRow="1" bandRow="1">
                <a:tableStyleId>{5940675A-B579-460E-94D1-54222C63F5DA}</a:tableStyleId>
              </a:tblPr>
              <a:tblGrid>
                <a:gridCol w="484643">
                  <a:extLst>
                    <a:ext uri="{9D8B030D-6E8A-4147-A177-3AD203B41FA5}">
                      <a16:colId xmlns:a16="http://schemas.microsoft.com/office/drawing/2014/main" val="1156100320"/>
                    </a:ext>
                  </a:extLst>
                </a:gridCol>
                <a:gridCol w="216000">
                  <a:extLst>
                    <a:ext uri="{9D8B030D-6E8A-4147-A177-3AD203B41FA5}">
                      <a16:colId xmlns:a16="http://schemas.microsoft.com/office/drawing/2014/main" val="1170436440"/>
                    </a:ext>
                  </a:extLst>
                </a:gridCol>
                <a:gridCol w="484643">
                  <a:extLst>
                    <a:ext uri="{9D8B030D-6E8A-4147-A177-3AD203B41FA5}">
                      <a16:colId xmlns:a16="http://schemas.microsoft.com/office/drawing/2014/main" val="397308130"/>
                    </a:ext>
                  </a:extLst>
                </a:gridCol>
                <a:gridCol w="216000">
                  <a:extLst>
                    <a:ext uri="{9D8B030D-6E8A-4147-A177-3AD203B41FA5}">
                      <a16:colId xmlns:a16="http://schemas.microsoft.com/office/drawing/2014/main" val="2745048936"/>
                    </a:ext>
                  </a:extLst>
                </a:gridCol>
                <a:gridCol w="484643">
                  <a:extLst>
                    <a:ext uri="{9D8B030D-6E8A-4147-A177-3AD203B41FA5}">
                      <a16:colId xmlns:a16="http://schemas.microsoft.com/office/drawing/2014/main" val="1988864955"/>
                    </a:ext>
                  </a:extLst>
                </a:gridCol>
                <a:gridCol w="216000">
                  <a:extLst>
                    <a:ext uri="{9D8B030D-6E8A-4147-A177-3AD203B41FA5}">
                      <a16:colId xmlns:a16="http://schemas.microsoft.com/office/drawing/2014/main" val="3620911196"/>
                    </a:ext>
                  </a:extLst>
                </a:gridCol>
                <a:gridCol w="484643">
                  <a:extLst>
                    <a:ext uri="{9D8B030D-6E8A-4147-A177-3AD203B41FA5}">
                      <a16:colId xmlns:a16="http://schemas.microsoft.com/office/drawing/2014/main" val="2316493656"/>
                    </a:ext>
                  </a:extLst>
                </a:gridCol>
              </a:tblGrid>
              <a:tr h="171202">
                <a:tc>
                  <a:txBody>
                    <a:bodyPr/>
                    <a:lstStyle/>
                    <a:p>
                      <a:pPr algn="ctr"/>
                      <a:r>
                        <a:rPr lang="en-GB" sz="2000" b="1" dirty="0">
                          <a:solidFill>
                            <a:srgbClr val="FF0000"/>
                          </a:solidFill>
                          <a:latin typeface="Century Gothic" panose="020B0502020202020204" pitchFamily="34" charset="0"/>
                        </a:rPr>
                        <a:t>16</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rgbClr val="FF0000"/>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14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rgbClr val="FF0000"/>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9</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rgbClr val="FF0000"/>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71202">
                <a:tc>
                  <a:txBody>
                    <a:bodyPr/>
                    <a:lstStyle/>
                    <a:p>
                      <a:pPr algn="ctr"/>
                      <a:r>
                        <a:rPr lang="en-GB" sz="2000" b="1" dirty="0">
                          <a:solidFill>
                            <a:srgbClr val="FF0000"/>
                          </a:solidFill>
                          <a:latin typeface="Century Gothic" panose="020B0502020202020204" pitchFamily="34" charset="0"/>
                        </a:rPr>
                        <a:t>20</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20</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20</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20</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1" name="Table 10">
            <a:extLst>
              <a:ext uri="{FF2B5EF4-FFF2-40B4-BE49-F238E27FC236}">
                <a16:creationId xmlns:a16="http://schemas.microsoft.com/office/drawing/2014/main" id="{7DB69CAA-0C80-41D2-93C2-9BCB83455C18}"/>
              </a:ext>
            </a:extLst>
          </p:cNvPr>
          <p:cNvGraphicFramePr>
            <a:graphicFrameLocks noGrp="1"/>
          </p:cNvGraphicFramePr>
          <p:nvPr>
            <p:extLst>
              <p:ext uri="{D42A27DB-BD31-4B8C-83A1-F6EECF244321}">
                <p14:modId xmlns:p14="http://schemas.microsoft.com/office/powerpoint/2010/main" val="1974672697"/>
              </p:ext>
            </p:extLst>
          </p:nvPr>
        </p:nvGraphicFramePr>
        <p:xfrm>
          <a:off x="3187842" y="1475505"/>
          <a:ext cx="2768316" cy="1096016"/>
        </p:xfrm>
        <a:graphic>
          <a:graphicData uri="http://schemas.openxmlformats.org/drawingml/2006/table">
            <a:tbl>
              <a:tblPr firstRow="1" bandRow="1">
                <a:tableStyleId>{5940675A-B579-460E-94D1-54222C63F5DA}</a:tableStyleId>
              </a:tblPr>
              <a:tblGrid>
                <a:gridCol w="530079">
                  <a:extLst>
                    <a:ext uri="{9D8B030D-6E8A-4147-A177-3AD203B41FA5}">
                      <a16:colId xmlns:a16="http://schemas.microsoft.com/office/drawing/2014/main" val="1156100320"/>
                    </a:ext>
                  </a:extLst>
                </a:gridCol>
                <a:gridCol w="216000">
                  <a:extLst>
                    <a:ext uri="{9D8B030D-6E8A-4147-A177-3AD203B41FA5}">
                      <a16:colId xmlns:a16="http://schemas.microsoft.com/office/drawing/2014/main" val="1170436440"/>
                    </a:ext>
                  </a:extLst>
                </a:gridCol>
                <a:gridCol w="530079">
                  <a:extLst>
                    <a:ext uri="{9D8B030D-6E8A-4147-A177-3AD203B41FA5}">
                      <a16:colId xmlns:a16="http://schemas.microsoft.com/office/drawing/2014/main" val="397308130"/>
                    </a:ext>
                  </a:extLst>
                </a:gridCol>
                <a:gridCol w="216000">
                  <a:extLst>
                    <a:ext uri="{9D8B030D-6E8A-4147-A177-3AD203B41FA5}">
                      <a16:colId xmlns:a16="http://schemas.microsoft.com/office/drawing/2014/main" val="2745048936"/>
                    </a:ext>
                  </a:extLst>
                </a:gridCol>
                <a:gridCol w="530079">
                  <a:extLst>
                    <a:ext uri="{9D8B030D-6E8A-4147-A177-3AD203B41FA5}">
                      <a16:colId xmlns:a16="http://schemas.microsoft.com/office/drawing/2014/main" val="1988864955"/>
                    </a:ext>
                  </a:extLst>
                </a:gridCol>
                <a:gridCol w="216000">
                  <a:extLst>
                    <a:ext uri="{9D8B030D-6E8A-4147-A177-3AD203B41FA5}">
                      <a16:colId xmlns:a16="http://schemas.microsoft.com/office/drawing/2014/main" val="3620911196"/>
                    </a:ext>
                  </a:extLst>
                </a:gridCol>
                <a:gridCol w="530079">
                  <a:extLst>
                    <a:ext uri="{9D8B030D-6E8A-4147-A177-3AD203B41FA5}">
                      <a16:colId xmlns:a16="http://schemas.microsoft.com/office/drawing/2014/main" val="2316493656"/>
                    </a:ext>
                  </a:extLst>
                </a:gridCol>
              </a:tblGrid>
              <a:tr h="548008">
                <a:tc>
                  <a:txBody>
                    <a:bodyPr/>
                    <a:lstStyle/>
                    <a:p>
                      <a:pPr algn="ctr"/>
                      <a:r>
                        <a:rPr lang="en-GB" sz="2000" b="1" dirty="0">
                          <a:solidFill>
                            <a:schemeClr val="tx1"/>
                          </a:solidFill>
                          <a:latin typeface="Century Gothic" panose="020B0502020202020204" pitchFamily="34" charset="0"/>
                        </a:rPr>
                        <a:t>9</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GB" sz="2000" b="1" dirty="0">
                          <a:solidFill>
                            <a:schemeClr val="tx1"/>
                          </a:solidFill>
                          <a:latin typeface="Century Gothic" panose="020B0502020202020204" pitchFamily="34" charset="0"/>
                        </a:rPr>
                        <a: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548008">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101730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3"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equivalent fractions.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17A18FD8-4E06-4CBD-B8A0-5E2D6A22C310}"/>
              </a:ext>
            </a:extLst>
          </p:cNvPr>
          <p:cNvGraphicFramePr>
            <a:graphicFrameLocks noGrp="1"/>
          </p:cNvGraphicFramePr>
          <p:nvPr/>
        </p:nvGraphicFramePr>
        <p:xfrm>
          <a:off x="897621" y="1706509"/>
          <a:ext cx="6442746" cy="3610450"/>
        </p:xfrm>
        <a:graphic>
          <a:graphicData uri="http://schemas.openxmlformats.org/drawingml/2006/table">
            <a:tbl>
              <a:tblPr firstRow="1" bandRow="1">
                <a:tableStyleId>{5C22544A-7EE6-4342-B048-85BDC9FD1C3A}</a:tableStyleId>
              </a:tblPr>
              <a:tblGrid>
                <a:gridCol w="3221373">
                  <a:extLst>
                    <a:ext uri="{9D8B030D-6E8A-4147-A177-3AD203B41FA5}">
                      <a16:colId xmlns:a16="http://schemas.microsoft.com/office/drawing/2014/main" val="1335134932"/>
                    </a:ext>
                  </a:extLst>
                </a:gridCol>
                <a:gridCol w="3221373">
                  <a:extLst>
                    <a:ext uri="{9D8B030D-6E8A-4147-A177-3AD203B41FA5}">
                      <a16:colId xmlns:a16="http://schemas.microsoft.com/office/drawing/2014/main" val="2406677059"/>
                    </a:ext>
                  </a:extLst>
                </a:gridCol>
              </a:tblGrid>
              <a:tr h="722090">
                <a:tc>
                  <a:txBody>
                    <a:bodyPr/>
                    <a:lstStyle/>
                    <a:p>
                      <a:pPr algn="l"/>
                      <a:r>
                        <a:rPr lang="en-GB" sz="2000" b="1" dirty="0">
                          <a:solidFill>
                            <a:schemeClr val="tx1"/>
                          </a:solidFill>
                          <a:latin typeface="Century Gothic" panose="020B0502020202020204" pitchFamily="34" charset="0"/>
                        </a:rPr>
                        <a:t>1. </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en-GB" sz="2000" b="1" dirty="0">
                          <a:solidFill>
                            <a:schemeClr val="tx1"/>
                          </a:solidFill>
                          <a:latin typeface="Century Gothic" panose="020B0502020202020204" pitchFamily="34" charset="0"/>
                        </a:rPr>
                        <a:t>A.</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289825"/>
                  </a:ext>
                </a:extLst>
              </a:tr>
              <a:tr h="722090">
                <a:tc>
                  <a:txBody>
                    <a:bodyPr/>
                    <a:lstStyle/>
                    <a:p>
                      <a:pPr algn="l"/>
                      <a:r>
                        <a:rPr lang="en-GB" sz="2000" b="1" dirty="0">
                          <a:solidFill>
                            <a:schemeClr val="tx1"/>
                          </a:solidFill>
                          <a:latin typeface="Century Gothic" panose="020B0502020202020204" pitchFamily="34" charset="0"/>
                        </a:rPr>
                        <a:t>2. </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GB" sz="2000" b="1" dirty="0">
                          <a:solidFill>
                            <a:schemeClr val="tx1"/>
                          </a:solidFill>
                          <a:latin typeface="Century Gothic" panose="020B0502020202020204" pitchFamily="34" charset="0"/>
                        </a:rPr>
                        <a:t>B.</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7216692"/>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3. </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C.</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95933512"/>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4.</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D.</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788513"/>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5.</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E.</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17148973"/>
                  </a:ext>
                </a:extLst>
              </a:tr>
            </a:tbl>
          </a:graphicData>
        </a:graphic>
      </p:graphicFrame>
      <p:graphicFrame>
        <p:nvGraphicFramePr>
          <p:cNvPr id="15" name="Table 14">
            <a:extLst>
              <a:ext uri="{FF2B5EF4-FFF2-40B4-BE49-F238E27FC236}">
                <a16:creationId xmlns:a16="http://schemas.microsoft.com/office/drawing/2014/main" id="{8C5B412D-F517-4140-A343-A2959FC201F2}"/>
              </a:ext>
            </a:extLst>
          </p:cNvPr>
          <p:cNvGraphicFramePr>
            <a:graphicFrameLocks noGrp="1"/>
          </p:cNvGraphicFramePr>
          <p:nvPr/>
        </p:nvGraphicFramePr>
        <p:xfrm>
          <a:off x="1429288" y="1581824"/>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7" name="Table 16">
            <a:extLst>
              <a:ext uri="{FF2B5EF4-FFF2-40B4-BE49-F238E27FC236}">
                <a16:creationId xmlns:a16="http://schemas.microsoft.com/office/drawing/2014/main" id="{4DB0BAC0-3D76-4A93-94D8-8FEBB03B4498}"/>
              </a:ext>
            </a:extLst>
          </p:cNvPr>
          <p:cNvGraphicFramePr>
            <a:graphicFrameLocks noGrp="1"/>
          </p:cNvGraphicFramePr>
          <p:nvPr/>
        </p:nvGraphicFramePr>
        <p:xfrm>
          <a:off x="1429288" y="2292396"/>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8</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0" name="Table 19">
            <a:extLst>
              <a:ext uri="{FF2B5EF4-FFF2-40B4-BE49-F238E27FC236}">
                <a16:creationId xmlns:a16="http://schemas.microsoft.com/office/drawing/2014/main" id="{01EA0A71-04CA-4E79-AC02-5E097643AC27}"/>
              </a:ext>
            </a:extLst>
          </p:cNvPr>
          <p:cNvGraphicFramePr>
            <a:graphicFrameLocks noGrp="1"/>
          </p:cNvGraphicFramePr>
          <p:nvPr/>
        </p:nvGraphicFramePr>
        <p:xfrm>
          <a:off x="1429288" y="3002968"/>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1" name="Table 20">
            <a:extLst>
              <a:ext uri="{FF2B5EF4-FFF2-40B4-BE49-F238E27FC236}">
                <a16:creationId xmlns:a16="http://schemas.microsoft.com/office/drawing/2014/main" id="{BB33BDE2-AA9E-4A91-9FB2-2D7CCF55DD62}"/>
              </a:ext>
            </a:extLst>
          </p:cNvPr>
          <p:cNvGraphicFramePr>
            <a:graphicFrameLocks noGrp="1"/>
          </p:cNvGraphicFramePr>
          <p:nvPr/>
        </p:nvGraphicFramePr>
        <p:xfrm>
          <a:off x="1429288" y="371354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2" name="Table 21">
            <a:extLst>
              <a:ext uri="{FF2B5EF4-FFF2-40B4-BE49-F238E27FC236}">
                <a16:creationId xmlns:a16="http://schemas.microsoft.com/office/drawing/2014/main" id="{DC9511F1-3F4E-4D44-9532-35A11988962E}"/>
              </a:ext>
            </a:extLst>
          </p:cNvPr>
          <p:cNvGraphicFramePr>
            <a:graphicFrameLocks noGrp="1"/>
          </p:cNvGraphicFramePr>
          <p:nvPr/>
        </p:nvGraphicFramePr>
        <p:xfrm>
          <a:off x="1429288" y="442411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3</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3" name="Table 22">
            <a:extLst>
              <a:ext uri="{FF2B5EF4-FFF2-40B4-BE49-F238E27FC236}">
                <a16:creationId xmlns:a16="http://schemas.microsoft.com/office/drawing/2014/main" id="{DF7B806E-7F27-45CE-87FF-AE5B4B9FFA21}"/>
              </a:ext>
            </a:extLst>
          </p:cNvPr>
          <p:cNvGraphicFramePr>
            <a:graphicFrameLocks noGrp="1"/>
          </p:cNvGraphicFramePr>
          <p:nvPr/>
        </p:nvGraphicFramePr>
        <p:xfrm>
          <a:off x="7470761" y="1581824"/>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70</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4" name="Table 23">
            <a:extLst>
              <a:ext uri="{FF2B5EF4-FFF2-40B4-BE49-F238E27FC236}">
                <a16:creationId xmlns:a16="http://schemas.microsoft.com/office/drawing/2014/main" id="{CF38E0DD-D604-440B-880B-B832F618EADF}"/>
              </a:ext>
            </a:extLst>
          </p:cNvPr>
          <p:cNvGraphicFramePr>
            <a:graphicFrameLocks noGrp="1"/>
          </p:cNvGraphicFramePr>
          <p:nvPr/>
        </p:nvGraphicFramePr>
        <p:xfrm>
          <a:off x="7470761" y="2292396"/>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5" name="Table 24">
            <a:extLst>
              <a:ext uri="{FF2B5EF4-FFF2-40B4-BE49-F238E27FC236}">
                <a16:creationId xmlns:a16="http://schemas.microsoft.com/office/drawing/2014/main" id="{C29F5E21-C13B-4B17-AD1F-C0EA4B4DAD8B}"/>
              </a:ext>
            </a:extLst>
          </p:cNvPr>
          <p:cNvGraphicFramePr>
            <a:graphicFrameLocks noGrp="1"/>
          </p:cNvGraphicFramePr>
          <p:nvPr/>
        </p:nvGraphicFramePr>
        <p:xfrm>
          <a:off x="7470761" y="3002968"/>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18</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6" name="Table 25">
            <a:extLst>
              <a:ext uri="{FF2B5EF4-FFF2-40B4-BE49-F238E27FC236}">
                <a16:creationId xmlns:a16="http://schemas.microsoft.com/office/drawing/2014/main" id="{7DFA4DC8-6779-4549-8EA6-69F36D233FB6}"/>
              </a:ext>
            </a:extLst>
          </p:cNvPr>
          <p:cNvGraphicFramePr>
            <a:graphicFrameLocks noGrp="1"/>
          </p:cNvGraphicFramePr>
          <p:nvPr/>
        </p:nvGraphicFramePr>
        <p:xfrm>
          <a:off x="7470761" y="371354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7" name="Table 26">
            <a:extLst>
              <a:ext uri="{FF2B5EF4-FFF2-40B4-BE49-F238E27FC236}">
                <a16:creationId xmlns:a16="http://schemas.microsoft.com/office/drawing/2014/main" id="{E084B271-8E44-44FA-BDCD-6BE87E4986DD}"/>
              </a:ext>
            </a:extLst>
          </p:cNvPr>
          <p:cNvGraphicFramePr>
            <a:graphicFrameLocks noGrp="1"/>
          </p:cNvGraphicFramePr>
          <p:nvPr/>
        </p:nvGraphicFramePr>
        <p:xfrm>
          <a:off x="7470761" y="442411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40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pic>
        <p:nvPicPr>
          <p:cNvPr id="28" name="Picture 27" descr="A close up of a sign&#10;&#10;Description generated with high confidence">
            <a:extLst>
              <a:ext uri="{FF2B5EF4-FFF2-40B4-BE49-F238E27FC236}">
                <a16:creationId xmlns:a16="http://schemas.microsoft.com/office/drawing/2014/main" id="{15ACE157-7B69-40F7-B5A2-12A023F08E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9" name="TextBox 8">
            <a:extLst>
              <a:ext uri="{FF2B5EF4-FFF2-40B4-BE49-F238E27FC236}">
                <a16:creationId xmlns:a16="http://schemas.microsoft.com/office/drawing/2014/main" id="{79417DF1-4EFD-4D32-B474-8BF311229DE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1878936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3"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equivalent fractions.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17A18FD8-4E06-4CBD-B8A0-5E2D6A22C310}"/>
              </a:ext>
            </a:extLst>
          </p:cNvPr>
          <p:cNvGraphicFramePr>
            <a:graphicFrameLocks noGrp="1"/>
          </p:cNvGraphicFramePr>
          <p:nvPr>
            <p:extLst>
              <p:ext uri="{D42A27DB-BD31-4B8C-83A1-F6EECF244321}">
                <p14:modId xmlns:p14="http://schemas.microsoft.com/office/powerpoint/2010/main" val="2057107533"/>
              </p:ext>
            </p:extLst>
          </p:nvPr>
        </p:nvGraphicFramePr>
        <p:xfrm>
          <a:off x="897621" y="1706509"/>
          <a:ext cx="6442746" cy="3610450"/>
        </p:xfrm>
        <a:graphic>
          <a:graphicData uri="http://schemas.openxmlformats.org/drawingml/2006/table">
            <a:tbl>
              <a:tblPr firstRow="1" bandRow="1">
                <a:tableStyleId>{5C22544A-7EE6-4342-B048-85BDC9FD1C3A}</a:tableStyleId>
              </a:tblPr>
              <a:tblGrid>
                <a:gridCol w="3221373">
                  <a:extLst>
                    <a:ext uri="{9D8B030D-6E8A-4147-A177-3AD203B41FA5}">
                      <a16:colId xmlns:a16="http://schemas.microsoft.com/office/drawing/2014/main" val="1335134932"/>
                    </a:ext>
                  </a:extLst>
                </a:gridCol>
                <a:gridCol w="3221373">
                  <a:extLst>
                    <a:ext uri="{9D8B030D-6E8A-4147-A177-3AD203B41FA5}">
                      <a16:colId xmlns:a16="http://schemas.microsoft.com/office/drawing/2014/main" val="2406677059"/>
                    </a:ext>
                  </a:extLst>
                </a:gridCol>
              </a:tblGrid>
              <a:tr h="722090">
                <a:tc>
                  <a:txBody>
                    <a:bodyPr/>
                    <a:lstStyle/>
                    <a:p>
                      <a:pPr algn="l"/>
                      <a:r>
                        <a:rPr lang="en-GB" sz="2000" b="1" dirty="0">
                          <a:solidFill>
                            <a:schemeClr val="tx1"/>
                          </a:solidFill>
                          <a:latin typeface="Century Gothic" panose="020B0502020202020204" pitchFamily="34" charset="0"/>
                        </a:rPr>
                        <a:t>1. </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en-GB" sz="2000" b="1" dirty="0">
                          <a:solidFill>
                            <a:schemeClr val="tx1"/>
                          </a:solidFill>
                          <a:latin typeface="Century Gothic" panose="020B0502020202020204" pitchFamily="34" charset="0"/>
                        </a:rPr>
                        <a:t>A.</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289825"/>
                  </a:ext>
                </a:extLst>
              </a:tr>
              <a:tr h="722090">
                <a:tc>
                  <a:txBody>
                    <a:bodyPr/>
                    <a:lstStyle/>
                    <a:p>
                      <a:pPr algn="l"/>
                      <a:r>
                        <a:rPr lang="en-GB" sz="2000" b="1" dirty="0">
                          <a:solidFill>
                            <a:schemeClr val="tx1"/>
                          </a:solidFill>
                          <a:latin typeface="Century Gothic" panose="020B0502020202020204" pitchFamily="34" charset="0"/>
                        </a:rPr>
                        <a:t>2. </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GB" sz="2000" b="1" dirty="0">
                          <a:solidFill>
                            <a:schemeClr val="tx1"/>
                          </a:solidFill>
                          <a:latin typeface="Century Gothic" panose="020B0502020202020204" pitchFamily="34" charset="0"/>
                        </a:rPr>
                        <a:t>B.</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7216692"/>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3. </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C.</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95933512"/>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4.</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D.</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9788513"/>
                  </a:ext>
                </a:extLst>
              </a:tr>
              <a:tr h="7220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5.</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E.</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17148973"/>
                  </a:ext>
                </a:extLst>
              </a:tr>
            </a:tbl>
          </a:graphicData>
        </a:graphic>
      </p:graphicFrame>
      <p:graphicFrame>
        <p:nvGraphicFramePr>
          <p:cNvPr id="15" name="Table 14">
            <a:extLst>
              <a:ext uri="{FF2B5EF4-FFF2-40B4-BE49-F238E27FC236}">
                <a16:creationId xmlns:a16="http://schemas.microsoft.com/office/drawing/2014/main" id="{8C5B412D-F517-4140-A343-A2959FC201F2}"/>
              </a:ext>
            </a:extLst>
          </p:cNvPr>
          <p:cNvGraphicFramePr>
            <a:graphicFrameLocks noGrp="1"/>
          </p:cNvGraphicFramePr>
          <p:nvPr>
            <p:extLst>
              <p:ext uri="{D42A27DB-BD31-4B8C-83A1-F6EECF244321}">
                <p14:modId xmlns:p14="http://schemas.microsoft.com/office/powerpoint/2010/main" val="3894731614"/>
              </p:ext>
            </p:extLst>
          </p:nvPr>
        </p:nvGraphicFramePr>
        <p:xfrm>
          <a:off x="1429288" y="1581824"/>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7" name="Table 16">
            <a:extLst>
              <a:ext uri="{FF2B5EF4-FFF2-40B4-BE49-F238E27FC236}">
                <a16:creationId xmlns:a16="http://schemas.microsoft.com/office/drawing/2014/main" id="{4DB0BAC0-3D76-4A93-94D8-8FEBB03B4498}"/>
              </a:ext>
            </a:extLst>
          </p:cNvPr>
          <p:cNvGraphicFramePr>
            <a:graphicFrameLocks noGrp="1"/>
          </p:cNvGraphicFramePr>
          <p:nvPr>
            <p:extLst>
              <p:ext uri="{D42A27DB-BD31-4B8C-83A1-F6EECF244321}">
                <p14:modId xmlns:p14="http://schemas.microsoft.com/office/powerpoint/2010/main" val="130801392"/>
              </p:ext>
            </p:extLst>
          </p:nvPr>
        </p:nvGraphicFramePr>
        <p:xfrm>
          <a:off x="1429288" y="2292396"/>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8</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0" name="Table 19">
            <a:extLst>
              <a:ext uri="{FF2B5EF4-FFF2-40B4-BE49-F238E27FC236}">
                <a16:creationId xmlns:a16="http://schemas.microsoft.com/office/drawing/2014/main" id="{01EA0A71-04CA-4E79-AC02-5E097643AC27}"/>
              </a:ext>
            </a:extLst>
          </p:cNvPr>
          <p:cNvGraphicFramePr>
            <a:graphicFrameLocks noGrp="1"/>
          </p:cNvGraphicFramePr>
          <p:nvPr>
            <p:extLst>
              <p:ext uri="{D42A27DB-BD31-4B8C-83A1-F6EECF244321}">
                <p14:modId xmlns:p14="http://schemas.microsoft.com/office/powerpoint/2010/main" val="2915433823"/>
              </p:ext>
            </p:extLst>
          </p:nvPr>
        </p:nvGraphicFramePr>
        <p:xfrm>
          <a:off x="1429288" y="3002968"/>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7</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1" name="Table 20">
            <a:extLst>
              <a:ext uri="{FF2B5EF4-FFF2-40B4-BE49-F238E27FC236}">
                <a16:creationId xmlns:a16="http://schemas.microsoft.com/office/drawing/2014/main" id="{BB33BDE2-AA9E-4A91-9FB2-2D7CCF55DD62}"/>
              </a:ext>
            </a:extLst>
          </p:cNvPr>
          <p:cNvGraphicFramePr>
            <a:graphicFrameLocks noGrp="1"/>
          </p:cNvGraphicFramePr>
          <p:nvPr>
            <p:extLst>
              <p:ext uri="{D42A27DB-BD31-4B8C-83A1-F6EECF244321}">
                <p14:modId xmlns:p14="http://schemas.microsoft.com/office/powerpoint/2010/main" val="1218184483"/>
              </p:ext>
            </p:extLst>
          </p:nvPr>
        </p:nvGraphicFramePr>
        <p:xfrm>
          <a:off x="1429288" y="371354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2" name="Table 21">
            <a:extLst>
              <a:ext uri="{FF2B5EF4-FFF2-40B4-BE49-F238E27FC236}">
                <a16:creationId xmlns:a16="http://schemas.microsoft.com/office/drawing/2014/main" id="{DC9511F1-3F4E-4D44-9532-35A11988962E}"/>
              </a:ext>
            </a:extLst>
          </p:cNvPr>
          <p:cNvGraphicFramePr>
            <a:graphicFrameLocks noGrp="1"/>
          </p:cNvGraphicFramePr>
          <p:nvPr>
            <p:extLst>
              <p:ext uri="{D42A27DB-BD31-4B8C-83A1-F6EECF244321}">
                <p14:modId xmlns:p14="http://schemas.microsoft.com/office/powerpoint/2010/main" val="357970872"/>
              </p:ext>
            </p:extLst>
          </p:nvPr>
        </p:nvGraphicFramePr>
        <p:xfrm>
          <a:off x="1429288" y="442411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3</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3" name="Table 22">
            <a:extLst>
              <a:ext uri="{FF2B5EF4-FFF2-40B4-BE49-F238E27FC236}">
                <a16:creationId xmlns:a16="http://schemas.microsoft.com/office/drawing/2014/main" id="{DF7B806E-7F27-45CE-87FF-AE5B4B9FFA21}"/>
              </a:ext>
            </a:extLst>
          </p:cNvPr>
          <p:cNvGraphicFramePr>
            <a:graphicFrameLocks noGrp="1"/>
          </p:cNvGraphicFramePr>
          <p:nvPr>
            <p:extLst>
              <p:ext uri="{D42A27DB-BD31-4B8C-83A1-F6EECF244321}">
                <p14:modId xmlns:p14="http://schemas.microsoft.com/office/powerpoint/2010/main" val="829733976"/>
              </p:ext>
            </p:extLst>
          </p:nvPr>
        </p:nvGraphicFramePr>
        <p:xfrm>
          <a:off x="7470761" y="1581824"/>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70</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4" name="Table 23">
            <a:extLst>
              <a:ext uri="{FF2B5EF4-FFF2-40B4-BE49-F238E27FC236}">
                <a16:creationId xmlns:a16="http://schemas.microsoft.com/office/drawing/2014/main" id="{CF38E0DD-D604-440B-880B-B832F618EADF}"/>
              </a:ext>
            </a:extLst>
          </p:cNvPr>
          <p:cNvGraphicFramePr>
            <a:graphicFrameLocks noGrp="1"/>
          </p:cNvGraphicFramePr>
          <p:nvPr>
            <p:extLst>
              <p:ext uri="{D42A27DB-BD31-4B8C-83A1-F6EECF244321}">
                <p14:modId xmlns:p14="http://schemas.microsoft.com/office/powerpoint/2010/main" val="1091668504"/>
              </p:ext>
            </p:extLst>
          </p:nvPr>
        </p:nvGraphicFramePr>
        <p:xfrm>
          <a:off x="7470761" y="2292396"/>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5" name="Table 24">
            <a:extLst>
              <a:ext uri="{FF2B5EF4-FFF2-40B4-BE49-F238E27FC236}">
                <a16:creationId xmlns:a16="http://schemas.microsoft.com/office/drawing/2014/main" id="{C29F5E21-C13B-4B17-AD1F-C0EA4B4DAD8B}"/>
              </a:ext>
            </a:extLst>
          </p:cNvPr>
          <p:cNvGraphicFramePr>
            <a:graphicFrameLocks noGrp="1"/>
          </p:cNvGraphicFramePr>
          <p:nvPr>
            <p:extLst>
              <p:ext uri="{D42A27DB-BD31-4B8C-83A1-F6EECF244321}">
                <p14:modId xmlns:p14="http://schemas.microsoft.com/office/powerpoint/2010/main" val="3782289917"/>
              </p:ext>
            </p:extLst>
          </p:nvPr>
        </p:nvGraphicFramePr>
        <p:xfrm>
          <a:off x="7470761" y="3002968"/>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18</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6" name="Table 25">
            <a:extLst>
              <a:ext uri="{FF2B5EF4-FFF2-40B4-BE49-F238E27FC236}">
                <a16:creationId xmlns:a16="http://schemas.microsoft.com/office/drawing/2014/main" id="{7DFA4DC8-6779-4549-8EA6-69F36D233FB6}"/>
              </a:ext>
            </a:extLst>
          </p:cNvPr>
          <p:cNvGraphicFramePr>
            <a:graphicFrameLocks noGrp="1"/>
          </p:cNvGraphicFramePr>
          <p:nvPr>
            <p:extLst>
              <p:ext uri="{D42A27DB-BD31-4B8C-83A1-F6EECF244321}">
                <p14:modId xmlns:p14="http://schemas.microsoft.com/office/powerpoint/2010/main" val="2558590545"/>
              </p:ext>
            </p:extLst>
          </p:nvPr>
        </p:nvGraphicFramePr>
        <p:xfrm>
          <a:off x="7470761" y="371354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27" name="Table 26">
            <a:extLst>
              <a:ext uri="{FF2B5EF4-FFF2-40B4-BE49-F238E27FC236}">
                <a16:creationId xmlns:a16="http://schemas.microsoft.com/office/drawing/2014/main" id="{E084B271-8E44-44FA-BDCD-6BE87E4986DD}"/>
              </a:ext>
            </a:extLst>
          </p:cNvPr>
          <p:cNvGraphicFramePr>
            <a:graphicFrameLocks noGrp="1"/>
          </p:cNvGraphicFramePr>
          <p:nvPr>
            <p:extLst>
              <p:ext uri="{D42A27DB-BD31-4B8C-83A1-F6EECF244321}">
                <p14:modId xmlns:p14="http://schemas.microsoft.com/office/powerpoint/2010/main" val="2120531539"/>
              </p:ext>
            </p:extLst>
          </p:nvPr>
        </p:nvGraphicFramePr>
        <p:xfrm>
          <a:off x="7470761" y="442411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40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cxnSp>
        <p:nvCxnSpPr>
          <p:cNvPr id="28" name="Straight Connector 27">
            <a:extLst>
              <a:ext uri="{FF2B5EF4-FFF2-40B4-BE49-F238E27FC236}">
                <a16:creationId xmlns:a16="http://schemas.microsoft.com/office/drawing/2014/main" id="{07F3EBE2-9CEF-422F-8FC8-9BA1C197EA3A}"/>
              </a:ext>
            </a:extLst>
          </p:cNvPr>
          <p:cNvCxnSpPr>
            <a:cxnSpLocks/>
          </p:cNvCxnSpPr>
          <p:nvPr/>
        </p:nvCxnSpPr>
        <p:spPr>
          <a:xfrm>
            <a:off x="1917037" y="1871637"/>
            <a:ext cx="4928380" cy="214670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178D7B8-CDA6-4054-88E8-36E6BB822667}"/>
              </a:ext>
            </a:extLst>
          </p:cNvPr>
          <p:cNvCxnSpPr>
            <a:cxnSpLocks/>
          </p:cNvCxnSpPr>
          <p:nvPr/>
        </p:nvCxnSpPr>
        <p:spPr>
          <a:xfrm>
            <a:off x="1917037" y="2597196"/>
            <a:ext cx="49283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6E81D6-0E2D-417B-884B-0D47E59BF7AA}"/>
              </a:ext>
            </a:extLst>
          </p:cNvPr>
          <p:cNvCxnSpPr>
            <a:cxnSpLocks/>
          </p:cNvCxnSpPr>
          <p:nvPr/>
        </p:nvCxnSpPr>
        <p:spPr>
          <a:xfrm flipV="1">
            <a:off x="1917037" y="1971413"/>
            <a:ext cx="4928380" cy="13363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CF9C9E1-57F4-44B3-8277-09860C9B3DDA}"/>
              </a:ext>
            </a:extLst>
          </p:cNvPr>
          <p:cNvCxnSpPr>
            <a:cxnSpLocks/>
          </p:cNvCxnSpPr>
          <p:nvPr/>
        </p:nvCxnSpPr>
        <p:spPr>
          <a:xfrm flipV="1">
            <a:off x="1917037" y="3382282"/>
            <a:ext cx="4928380" cy="609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D3A9ECF-BF51-4998-95BA-8D4DB5F86880}"/>
              </a:ext>
            </a:extLst>
          </p:cNvPr>
          <p:cNvCxnSpPr>
            <a:cxnSpLocks/>
          </p:cNvCxnSpPr>
          <p:nvPr/>
        </p:nvCxnSpPr>
        <p:spPr>
          <a:xfrm>
            <a:off x="1917036" y="4758641"/>
            <a:ext cx="492838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31" name="Picture 30" descr="A close up of a sign&#10;&#10;Description generated with high confidence">
            <a:extLst>
              <a:ext uri="{FF2B5EF4-FFF2-40B4-BE49-F238E27FC236}">
                <a16:creationId xmlns:a16="http://schemas.microsoft.com/office/drawing/2014/main" id="{DC73C064-8ADF-40F6-A607-6D0D7E2BB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32" name="TextBox 8">
            <a:extLst>
              <a:ext uri="{FF2B5EF4-FFF2-40B4-BE49-F238E27FC236}">
                <a16:creationId xmlns:a16="http://schemas.microsoft.com/office/drawing/2014/main" id="{42C6F733-0007-4C71-B1CD-BACAB844E45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166972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3"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Finish the model to show      and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Compare using &lt;, &gt; or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6" name="Oval 5">
            <a:extLst>
              <a:ext uri="{FF2B5EF4-FFF2-40B4-BE49-F238E27FC236}">
                <a16:creationId xmlns:a16="http://schemas.microsoft.com/office/drawing/2014/main" id="{DAFE42A8-2B9E-46C7-BDDD-2CD71C2413F3}"/>
              </a:ext>
            </a:extLst>
          </p:cNvPr>
          <p:cNvSpPr/>
          <p:nvPr/>
        </p:nvSpPr>
        <p:spPr>
          <a:xfrm>
            <a:off x="3994807" y="2984733"/>
            <a:ext cx="1154388" cy="11556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246"/>
          </a:p>
        </p:txBody>
      </p:sp>
      <p:graphicFrame>
        <p:nvGraphicFramePr>
          <p:cNvPr id="9" name="Table 8">
            <a:extLst>
              <a:ext uri="{FF2B5EF4-FFF2-40B4-BE49-F238E27FC236}">
                <a16:creationId xmlns:a16="http://schemas.microsoft.com/office/drawing/2014/main" id="{071E1DF8-FB82-4D5F-A8DA-2C957967595E}"/>
              </a:ext>
            </a:extLst>
          </p:cNvPr>
          <p:cNvGraphicFramePr>
            <a:graphicFrameLocks noGrp="1"/>
          </p:cNvGraphicFramePr>
          <p:nvPr/>
        </p:nvGraphicFramePr>
        <p:xfrm>
          <a:off x="750548" y="2607905"/>
          <a:ext cx="2862035" cy="1909256"/>
        </p:xfrm>
        <a:graphic>
          <a:graphicData uri="http://schemas.openxmlformats.org/drawingml/2006/table">
            <a:tbl>
              <a:tblPr firstRow="1" bandRow="1">
                <a:tableStyleId>{5940675A-B579-460E-94D1-54222C63F5DA}</a:tableStyleId>
              </a:tblPr>
              <a:tblGrid>
                <a:gridCol w="572407">
                  <a:extLst>
                    <a:ext uri="{9D8B030D-6E8A-4147-A177-3AD203B41FA5}">
                      <a16:colId xmlns:a16="http://schemas.microsoft.com/office/drawing/2014/main" val="2088203307"/>
                    </a:ext>
                  </a:extLst>
                </a:gridCol>
                <a:gridCol w="572407">
                  <a:extLst>
                    <a:ext uri="{9D8B030D-6E8A-4147-A177-3AD203B41FA5}">
                      <a16:colId xmlns:a16="http://schemas.microsoft.com/office/drawing/2014/main" val="2777697323"/>
                    </a:ext>
                  </a:extLst>
                </a:gridCol>
                <a:gridCol w="572407">
                  <a:extLst>
                    <a:ext uri="{9D8B030D-6E8A-4147-A177-3AD203B41FA5}">
                      <a16:colId xmlns:a16="http://schemas.microsoft.com/office/drawing/2014/main" val="2173164089"/>
                    </a:ext>
                  </a:extLst>
                </a:gridCol>
                <a:gridCol w="572407">
                  <a:extLst>
                    <a:ext uri="{9D8B030D-6E8A-4147-A177-3AD203B41FA5}">
                      <a16:colId xmlns:a16="http://schemas.microsoft.com/office/drawing/2014/main" val="743554487"/>
                    </a:ext>
                  </a:extLst>
                </a:gridCol>
                <a:gridCol w="572407">
                  <a:extLst>
                    <a:ext uri="{9D8B030D-6E8A-4147-A177-3AD203B41FA5}">
                      <a16:colId xmlns:a16="http://schemas.microsoft.com/office/drawing/2014/main" val="3198372335"/>
                    </a:ext>
                  </a:extLst>
                </a:gridCol>
              </a:tblGrid>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738611"/>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80394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76996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5055268"/>
                  </a:ext>
                </a:extLst>
              </a:tr>
            </a:tbl>
          </a:graphicData>
        </a:graphic>
      </p:graphicFrame>
      <p:graphicFrame>
        <p:nvGraphicFramePr>
          <p:cNvPr id="10" name="Table 9">
            <a:extLst>
              <a:ext uri="{FF2B5EF4-FFF2-40B4-BE49-F238E27FC236}">
                <a16:creationId xmlns:a16="http://schemas.microsoft.com/office/drawing/2014/main" id="{5ADEE5E8-160E-4155-8336-37BB324FC4A9}"/>
              </a:ext>
            </a:extLst>
          </p:cNvPr>
          <p:cNvGraphicFramePr>
            <a:graphicFrameLocks noGrp="1"/>
          </p:cNvGraphicFramePr>
          <p:nvPr>
            <p:extLst>
              <p:ext uri="{D42A27DB-BD31-4B8C-83A1-F6EECF244321}">
                <p14:modId xmlns:p14="http://schemas.microsoft.com/office/powerpoint/2010/main" val="3925310937"/>
              </p:ext>
            </p:extLst>
          </p:nvPr>
        </p:nvGraphicFramePr>
        <p:xfrm>
          <a:off x="5419707" y="75553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1" name="Table 10">
            <a:extLst>
              <a:ext uri="{FF2B5EF4-FFF2-40B4-BE49-F238E27FC236}">
                <a16:creationId xmlns:a16="http://schemas.microsoft.com/office/drawing/2014/main" id="{66B6718C-1711-4A72-8091-8F90D1B37975}"/>
              </a:ext>
            </a:extLst>
          </p:cNvPr>
          <p:cNvGraphicFramePr>
            <a:graphicFrameLocks noGrp="1"/>
          </p:cNvGraphicFramePr>
          <p:nvPr>
            <p:extLst>
              <p:ext uri="{D42A27DB-BD31-4B8C-83A1-F6EECF244321}">
                <p14:modId xmlns:p14="http://schemas.microsoft.com/office/powerpoint/2010/main" val="3442704685"/>
              </p:ext>
            </p:extLst>
          </p:nvPr>
        </p:nvGraphicFramePr>
        <p:xfrm>
          <a:off x="6335320" y="75553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2" name="Table 11">
            <a:extLst>
              <a:ext uri="{FF2B5EF4-FFF2-40B4-BE49-F238E27FC236}">
                <a16:creationId xmlns:a16="http://schemas.microsoft.com/office/drawing/2014/main" id="{F6A92D0F-DD14-43CB-BB7B-F5A71E038D2A}"/>
              </a:ext>
            </a:extLst>
          </p:cNvPr>
          <p:cNvGraphicFramePr>
            <a:graphicFrameLocks noGrp="1"/>
          </p:cNvGraphicFramePr>
          <p:nvPr>
            <p:extLst>
              <p:ext uri="{D42A27DB-BD31-4B8C-83A1-F6EECF244321}">
                <p14:modId xmlns:p14="http://schemas.microsoft.com/office/powerpoint/2010/main" val="4044466573"/>
              </p:ext>
            </p:extLst>
          </p:nvPr>
        </p:nvGraphicFramePr>
        <p:xfrm>
          <a:off x="5531419" y="2607905"/>
          <a:ext cx="2862035" cy="1909256"/>
        </p:xfrm>
        <a:graphic>
          <a:graphicData uri="http://schemas.openxmlformats.org/drawingml/2006/table">
            <a:tbl>
              <a:tblPr firstRow="1" bandRow="1">
                <a:tableStyleId>{5940675A-B579-460E-94D1-54222C63F5DA}</a:tableStyleId>
              </a:tblPr>
              <a:tblGrid>
                <a:gridCol w="572407">
                  <a:extLst>
                    <a:ext uri="{9D8B030D-6E8A-4147-A177-3AD203B41FA5}">
                      <a16:colId xmlns:a16="http://schemas.microsoft.com/office/drawing/2014/main" val="2088203307"/>
                    </a:ext>
                  </a:extLst>
                </a:gridCol>
                <a:gridCol w="572407">
                  <a:extLst>
                    <a:ext uri="{9D8B030D-6E8A-4147-A177-3AD203B41FA5}">
                      <a16:colId xmlns:a16="http://schemas.microsoft.com/office/drawing/2014/main" val="2777697323"/>
                    </a:ext>
                  </a:extLst>
                </a:gridCol>
                <a:gridCol w="572407">
                  <a:extLst>
                    <a:ext uri="{9D8B030D-6E8A-4147-A177-3AD203B41FA5}">
                      <a16:colId xmlns:a16="http://schemas.microsoft.com/office/drawing/2014/main" val="2173164089"/>
                    </a:ext>
                  </a:extLst>
                </a:gridCol>
                <a:gridCol w="572407">
                  <a:extLst>
                    <a:ext uri="{9D8B030D-6E8A-4147-A177-3AD203B41FA5}">
                      <a16:colId xmlns:a16="http://schemas.microsoft.com/office/drawing/2014/main" val="743554487"/>
                    </a:ext>
                  </a:extLst>
                </a:gridCol>
                <a:gridCol w="572407">
                  <a:extLst>
                    <a:ext uri="{9D8B030D-6E8A-4147-A177-3AD203B41FA5}">
                      <a16:colId xmlns:a16="http://schemas.microsoft.com/office/drawing/2014/main" val="3198372335"/>
                    </a:ext>
                  </a:extLst>
                </a:gridCol>
              </a:tblGrid>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738611"/>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80394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76996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5055268"/>
                  </a:ext>
                </a:extLst>
              </a:tr>
            </a:tbl>
          </a:graphicData>
        </a:graphic>
      </p:graphicFrame>
      <p:pic>
        <p:nvPicPr>
          <p:cNvPr id="13" name="Picture 12" descr="A close up of a sign&#10;&#10;Description generated with high confidence">
            <a:extLst>
              <a:ext uri="{FF2B5EF4-FFF2-40B4-BE49-F238E27FC236}">
                <a16:creationId xmlns:a16="http://schemas.microsoft.com/office/drawing/2014/main" id="{B37ADB24-034C-4D2D-8883-4D8AB4E5AE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4" name="TextBox 8">
            <a:extLst>
              <a:ext uri="{FF2B5EF4-FFF2-40B4-BE49-F238E27FC236}">
                <a16:creationId xmlns:a16="http://schemas.microsoft.com/office/drawing/2014/main" id="{BF1FA7DE-CA04-4113-8DD2-E166ABBE446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01404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3"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Finish the model to show      and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Compare using &lt;, &gt; or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12" name="Table 11">
            <a:extLst>
              <a:ext uri="{FF2B5EF4-FFF2-40B4-BE49-F238E27FC236}">
                <a16:creationId xmlns:a16="http://schemas.microsoft.com/office/drawing/2014/main" id="{F6A92D0F-DD14-43CB-BB7B-F5A71E038D2A}"/>
              </a:ext>
            </a:extLst>
          </p:cNvPr>
          <p:cNvGraphicFramePr>
            <a:graphicFrameLocks noGrp="1"/>
          </p:cNvGraphicFramePr>
          <p:nvPr>
            <p:extLst>
              <p:ext uri="{D42A27DB-BD31-4B8C-83A1-F6EECF244321}">
                <p14:modId xmlns:p14="http://schemas.microsoft.com/office/powerpoint/2010/main" val="1475091094"/>
              </p:ext>
            </p:extLst>
          </p:nvPr>
        </p:nvGraphicFramePr>
        <p:xfrm>
          <a:off x="5531419" y="2607905"/>
          <a:ext cx="2862035" cy="1909256"/>
        </p:xfrm>
        <a:graphic>
          <a:graphicData uri="http://schemas.openxmlformats.org/drawingml/2006/table">
            <a:tbl>
              <a:tblPr firstRow="1" bandRow="1">
                <a:tableStyleId>{5940675A-B579-460E-94D1-54222C63F5DA}</a:tableStyleId>
              </a:tblPr>
              <a:tblGrid>
                <a:gridCol w="572407">
                  <a:extLst>
                    <a:ext uri="{9D8B030D-6E8A-4147-A177-3AD203B41FA5}">
                      <a16:colId xmlns:a16="http://schemas.microsoft.com/office/drawing/2014/main" val="2088203307"/>
                    </a:ext>
                  </a:extLst>
                </a:gridCol>
                <a:gridCol w="572407">
                  <a:extLst>
                    <a:ext uri="{9D8B030D-6E8A-4147-A177-3AD203B41FA5}">
                      <a16:colId xmlns:a16="http://schemas.microsoft.com/office/drawing/2014/main" val="2777697323"/>
                    </a:ext>
                  </a:extLst>
                </a:gridCol>
                <a:gridCol w="572407">
                  <a:extLst>
                    <a:ext uri="{9D8B030D-6E8A-4147-A177-3AD203B41FA5}">
                      <a16:colId xmlns:a16="http://schemas.microsoft.com/office/drawing/2014/main" val="2173164089"/>
                    </a:ext>
                  </a:extLst>
                </a:gridCol>
                <a:gridCol w="572407">
                  <a:extLst>
                    <a:ext uri="{9D8B030D-6E8A-4147-A177-3AD203B41FA5}">
                      <a16:colId xmlns:a16="http://schemas.microsoft.com/office/drawing/2014/main" val="743554487"/>
                    </a:ext>
                  </a:extLst>
                </a:gridCol>
                <a:gridCol w="572407">
                  <a:extLst>
                    <a:ext uri="{9D8B030D-6E8A-4147-A177-3AD203B41FA5}">
                      <a16:colId xmlns:a16="http://schemas.microsoft.com/office/drawing/2014/main" val="3198372335"/>
                    </a:ext>
                  </a:extLst>
                </a:gridCol>
              </a:tblGrid>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738611"/>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80394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76996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5055268"/>
                  </a:ext>
                </a:extLst>
              </a:tr>
            </a:tbl>
          </a:graphicData>
        </a:graphic>
      </p:graphicFrame>
      <p:graphicFrame>
        <p:nvGraphicFramePr>
          <p:cNvPr id="13" name="Table 12">
            <a:extLst>
              <a:ext uri="{FF2B5EF4-FFF2-40B4-BE49-F238E27FC236}">
                <a16:creationId xmlns:a16="http://schemas.microsoft.com/office/drawing/2014/main" id="{51D7C4DD-3977-477C-9876-9009997A9421}"/>
              </a:ext>
            </a:extLst>
          </p:cNvPr>
          <p:cNvGraphicFramePr>
            <a:graphicFrameLocks noGrp="1"/>
          </p:cNvGraphicFramePr>
          <p:nvPr>
            <p:extLst>
              <p:ext uri="{D42A27DB-BD31-4B8C-83A1-F6EECF244321}">
                <p14:modId xmlns:p14="http://schemas.microsoft.com/office/powerpoint/2010/main" val="96385985"/>
              </p:ext>
            </p:extLst>
          </p:nvPr>
        </p:nvGraphicFramePr>
        <p:xfrm>
          <a:off x="750548" y="2607905"/>
          <a:ext cx="2862035" cy="1909256"/>
        </p:xfrm>
        <a:graphic>
          <a:graphicData uri="http://schemas.openxmlformats.org/drawingml/2006/table">
            <a:tbl>
              <a:tblPr firstRow="1" bandRow="1">
                <a:tableStyleId>{5940675A-B579-460E-94D1-54222C63F5DA}</a:tableStyleId>
              </a:tblPr>
              <a:tblGrid>
                <a:gridCol w="572407">
                  <a:extLst>
                    <a:ext uri="{9D8B030D-6E8A-4147-A177-3AD203B41FA5}">
                      <a16:colId xmlns:a16="http://schemas.microsoft.com/office/drawing/2014/main" val="2088203307"/>
                    </a:ext>
                  </a:extLst>
                </a:gridCol>
                <a:gridCol w="572407">
                  <a:extLst>
                    <a:ext uri="{9D8B030D-6E8A-4147-A177-3AD203B41FA5}">
                      <a16:colId xmlns:a16="http://schemas.microsoft.com/office/drawing/2014/main" val="2777697323"/>
                    </a:ext>
                  </a:extLst>
                </a:gridCol>
                <a:gridCol w="572407">
                  <a:extLst>
                    <a:ext uri="{9D8B030D-6E8A-4147-A177-3AD203B41FA5}">
                      <a16:colId xmlns:a16="http://schemas.microsoft.com/office/drawing/2014/main" val="2173164089"/>
                    </a:ext>
                  </a:extLst>
                </a:gridCol>
                <a:gridCol w="572407">
                  <a:extLst>
                    <a:ext uri="{9D8B030D-6E8A-4147-A177-3AD203B41FA5}">
                      <a16:colId xmlns:a16="http://schemas.microsoft.com/office/drawing/2014/main" val="743554487"/>
                    </a:ext>
                  </a:extLst>
                </a:gridCol>
                <a:gridCol w="572407">
                  <a:extLst>
                    <a:ext uri="{9D8B030D-6E8A-4147-A177-3AD203B41FA5}">
                      <a16:colId xmlns:a16="http://schemas.microsoft.com/office/drawing/2014/main" val="3198372335"/>
                    </a:ext>
                  </a:extLst>
                </a:gridCol>
              </a:tblGrid>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738611"/>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80394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769968"/>
                  </a:ext>
                </a:extLst>
              </a:tr>
              <a:tr h="477314">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500" dirty="0"/>
                    </a:p>
                  </a:txBody>
                  <a:tcPr marL="63305" marR="63305" marT="31652" marB="3165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5055268"/>
                  </a:ext>
                </a:extLst>
              </a:tr>
            </a:tbl>
          </a:graphicData>
        </a:graphic>
      </p:graphicFrame>
      <p:sp>
        <p:nvSpPr>
          <p:cNvPr id="14" name="Oval 13">
            <a:extLst>
              <a:ext uri="{FF2B5EF4-FFF2-40B4-BE49-F238E27FC236}">
                <a16:creationId xmlns:a16="http://schemas.microsoft.com/office/drawing/2014/main" id="{170A140E-38F9-43BB-AB80-B0E8B9726127}"/>
              </a:ext>
            </a:extLst>
          </p:cNvPr>
          <p:cNvSpPr/>
          <p:nvPr/>
        </p:nvSpPr>
        <p:spPr>
          <a:xfrm>
            <a:off x="3994807" y="2984733"/>
            <a:ext cx="1154388" cy="11556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GB" sz="4800" b="1" dirty="0">
                <a:solidFill>
                  <a:srgbClr val="FF0000"/>
                </a:solidFill>
                <a:latin typeface="Century Gothic" panose="020B0502020202020204" pitchFamily="34" charset="0"/>
              </a:rPr>
              <a:t>&gt;</a:t>
            </a:r>
          </a:p>
        </p:txBody>
      </p:sp>
      <p:pic>
        <p:nvPicPr>
          <p:cNvPr id="15" name="Picture 14" descr="A close up of a sign&#10;&#10;Description generated with high confidence">
            <a:extLst>
              <a:ext uri="{FF2B5EF4-FFF2-40B4-BE49-F238E27FC236}">
                <a16:creationId xmlns:a16="http://schemas.microsoft.com/office/drawing/2014/main" id="{E37BE082-25AB-45F4-8B07-F95E1D4F52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6" name="TextBox 8">
            <a:extLst>
              <a:ext uri="{FF2B5EF4-FFF2-40B4-BE49-F238E27FC236}">
                <a16:creationId xmlns:a16="http://schemas.microsoft.com/office/drawing/2014/main" id="{76B9475D-42D8-44F6-BB89-30935AC7A03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7" name="Table 16">
            <a:extLst>
              <a:ext uri="{FF2B5EF4-FFF2-40B4-BE49-F238E27FC236}">
                <a16:creationId xmlns:a16="http://schemas.microsoft.com/office/drawing/2014/main" id="{2D29DD76-3507-409B-8435-676485A76732}"/>
              </a:ext>
            </a:extLst>
          </p:cNvPr>
          <p:cNvGraphicFramePr>
            <a:graphicFrameLocks noGrp="1"/>
          </p:cNvGraphicFramePr>
          <p:nvPr>
            <p:extLst>
              <p:ext uri="{D42A27DB-BD31-4B8C-83A1-F6EECF244321}">
                <p14:modId xmlns:p14="http://schemas.microsoft.com/office/powerpoint/2010/main" val="2578128554"/>
              </p:ext>
            </p:extLst>
          </p:nvPr>
        </p:nvGraphicFramePr>
        <p:xfrm>
          <a:off x="5419707" y="75553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8" name="Table 17">
            <a:extLst>
              <a:ext uri="{FF2B5EF4-FFF2-40B4-BE49-F238E27FC236}">
                <a16:creationId xmlns:a16="http://schemas.microsoft.com/office/drawing/2014/main" id="{2DFA9655-F06A-4294-B74B-55132FCAD517}"/>
              </a:ext>
            </a:extLst>
          </p:cNvPr>
          <p:cNvGraphicFramePr>
            <a:graphicFrameLocks noGrp="1"/>
          </p:cNvGraphicFramePr>
          <p:nvPr>
            <p:extLst>
              <p:ext uri="{D42A27DB-BD31-4B8C-83A1-F6EECF244321}">
                <p14:modId xmlns:p14="http://schemas.microsoft.com/office/powerpoint/2010/main" val="229862174"/>
              </p:ext>
            </p:extLst>
          </p:nvPr>
        </p:nvGraphicFramePr>
        <p:xfrm>
          <a:off x="6335320" y="75553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5</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20</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Tree>
    <p:extLst>
      <p:ext uri="{BB962C8B-B14F-4D97-AF65-F5344CB8AC3E}">
        <p14:creationId xmlns:p14="http://schemas.microsoft.com/office/powerpoint/2010/main" val="21058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the fraction with its representation then put them in descending order. </a:t>
            </a:r>
          </a:p>
          <a:p>
            <a:pPr lvl="0" algn="ctr"/>
            <a:endParaRPr lang="en-GB" sz="2000" b="1" dirty="0">
              <a:solidFill>
                <a:schemeClr val="tx1"/>
              </a:solidFill>
              <a:latin typeface="Century Gothic" panose="020B0502020202020204" pitchFamily="34" charset="0"/>
            </a:endParaRPr>
          </a:p>
        </p:txBody>
      </p:sp>
      <p:graphicFrame>
        <p:nvGraphicFramePr>
          <p:cNvPr id="9" name="Table 8">
            <a:extLst>
              <a:ext uri="{FF2B5EF4-FFF2-40B4-BE49-F238E27FC236}">
                <a16:creationId xmlns:a16="http://schemas.microsoft.com/office/drawing/2014/main" id="{4C4F0BE9-4D0C-4047-8144-59149F6E152A}"/>
              </a:ext>
            </a:extLst>
          </p:cNvPr>
          <p:cNvGraphicFramePr>
            <a:graphicFrameLocks noGrp="1"/>
          </p:cNvGraphicFramePr>
          <p:nvPr>
            <p:extLst>
              <p:ext uri="{D42A27DB-BD31-4B8C-83A1-F6EECF244321}">
                <p14:modId xmlns:p14="http://schemas.microsoft.com/office/powerpoint/2010/main" val="3217677514"/>
              </p:ext>
            </p:extLst>
          </p:nvPr>
        </p:nvGraphicFramePr>
        <p:xfrm>
          <a:off x="995340" y="1943730"/>
          <a:ext cx="5062560" cy="3199770"/>
        </p:xfrm>
        <a:graphic>
          <a:graphicData uri="http://schemas.openxmlformats.org/drawingml/2006/table">
            <a:tbl>
              <a:tblPr firstRow="1" bandRow="1">
                <a:tableStyleId>{5C22544A-7EE6-4342-B048-85BDC9FD1C3A}</a:tableStyleId>
              </a:tblPr>
              <a:tblGrid>
                <a:gridCol w="2531280">
                  <a:extLst>
                    <a:ext uri="{9D8B030D-6E8A-4147-A177-3AD203B41FA5}">
                      <a16:colId xmlns:a16="http://schemas.microsoft.com/office/drawing/2014/main" val="1335134932"/>
                    </a:ext>
                  </a:extLst>
                </a:gridCol>
                <a:gridCol w="2531280">
                  <a:extLst>
                    <a:ext uri="{9D8B030D-6E8A-4147-A177-3AD203B41FA5}">
                      <a16:colId xmlns:a16="http://schemas.microsoft.com/office/drawing/2014/main" val="2406677059"/>
                    </a:ext>
                  </a:extLst>
                </a:gridCol>
              </a:tblGrid>
              <a:tr h="1066590">
                <a:tc>
                  <a:txBody>
                    <a:bodyPr/>
                    <a:lstStyle/>
                    <a:p>
                      <a:r>
                        <a:rPr lang="en-GB" sz="2000" b="1" dirty="0">
                          <a:solidFill>
                            <a:schemeClr val="tx1"/>
                          </a:solidFill>
                          <a:latin typeface="Century Gothic" panose="020B0502020202020204" pitchFamily="34" charset="0"/>
                        </a:rPr>
                        <a:t>1. </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GB" sz="2000" b="1" dirty="0">
                          <a:solidFill>
                            <a:schemeClr val="tx1"/>
                          </a:solidFill>
                          <a:latin typeface="Century Gothic" panose="020B0502020202020204" pitchFamily="34" charset="0"/>
                        </a:rPr>
                        <a:t>A.</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289825"/>
                  </a:ext>
                </a:extLst>
              </a:tr>
              <a:tr h="1066590">
                <a:tc>
                  <a:txBody>
                    <a:bodyPr/>
                    <a:lstStyle/>
                    <a:p>
                      <a:r>
                        <a:rPr lang="en-GB" sz="2000" b="1" dirty="0">
                          <a:solidFill>
                            <a:schemeClr val="tx1"/>
                          </a:solidFill>
                          <a:latin typeface="Century Gothic" panose="020B0502020202020204" pitchFamily="34" charset="0"/>
                        </a:rPr>
                        <a:t>2. </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GB" sz="2000" b="1" dirty="0">
                          <a:solidFill>
                            <a:schemeClr val="tx1"/>
                          </a:solidFill>
                          <a:latin typeface="Century Gothic" panose="020B0502020202020204" pitchFamily="34" charset="0"/>
                        </a:rPr>
                        <a:t>B.</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7216692"/>
                  </a:ext>
                </a:extLst>
              </a:tr>
              <a:tr h="10665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3. </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C.</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95933512"/>
                  </a:ext>
                </a:extLst>
              </a:tr>
            </a:tbl>
          </a:graphicData>
        </a:graphic>
      </p:graphicFrame>
      <p:graphicFrame>
        <p:nvGraphicFramePr>
          <p:cNvPr id="10" name="Table 9">
            <a:extLst>
              <a:ext uri="{FF2B5EF4-FFF2-40B4-BE49-F238E27FC236}">
                <a16:creationId xmlns:a16="http://schemas.microsoft.com/office/drawing/2014/main" id="{1BBCD2F1-C255-4121-AB8F-1F5C1A3D8B7D}"/>
              </a:ext>
            </a:extLst>
          </p:cNvPr>
          <p:cNvGraphicFramePr>
            <a:graphicFrameLocks noGrp="1"/>
          </p:cNvGraphicFramePr>
          <p:nvPr>
            <p:extLst>
              <p:ext uri="{D42A27DB-BD31-4B8C-83A1-F6EECF244321}">
                <p14:modId xmlns:p14="http://schemas.microsoft.com/office/powerpoint/2010/main" val="2558279976"/>
              </p:ext>
            </p:extLst>
          </p:nvPr>
        </p:nvGraphicFramePr>
        <p:xfrm>
          <a:off x="1488011" y="187390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8</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1" name="Table 10">
            <a:extLst>
              <a:ext uri="{FF2B5EF4-FFF2-40B4-BE49-F238E27FC236}">
                <a16:creationId xmlns:a16="http://schemas.microsoft.com/office/drawing/2014/main" id="{63F39B57-E113-4F04-A644-66714E832BD9}"/>
              </a:ext>
            </a:extLst>
          </p:cNvPr>
          <p:cNvGraphicFramePr>
            <a:graphicFrameLocks noGrp="1"/>
          </p:cNvGraphicFramePr>
          <p:nvPr>
            <p:extLst>
              <p:ext uri="{D42A27DB-BD31-4B8C-83A1-F6EECF244321}">
                <p14:modId xmlns:p14="http://schemas.microsoft.com/office/powerpoint/2010/main" val="2683798415"/>
              </p:ext>
            </p:extLst>
          </p:nvPr>
        </p:nvGraphicFramePr>
        <p:xfrm>
          <a:off x="1488011" y="393462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2" name="Table 11">
            <a:extLst>
              <a:ext uri="{FF2B5EF4-FFF2-40B4-BE49-F238E27FC236}">
                <a16:creationId xmlns:a16="http://schemas.microsoft.com/office/drawing/2014/main" id="{B091568B-2090-4651-903B-444F82B0A5BB}"/>
              </a:ext>
            </a:extLst>
          </p:cNvPr>
          <p:cNvGraphicFramePr>
            <a:graphicFrameLocks noGrp="1"/>
          </p:cNvGraphicFramePr>
          <p:nvPr>
            <p:extLst>
              <p:ext uri="{D42A27DB-BD31-4B8C-83A1-F6EECF244321}">
                <p14:modId xmlns:p14="http://schemas.microsoft.com/office/powerpoint/2010/main" val="30394883"/>
              </p:ext>
            </p:extLst>
          </p:nvPr>
        </p:nvGraphicFramePr>
        <p:xfrm>
          <a:off x="1488011" y="2942861"/>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18</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sp>
        <p:nvSpPr>
          <p:cNvPr id="69" name="Cube 68">
            <a:extLst>
              <a:ext uri="{FF2B5EF4-FFF2-40B4-BE49-F238E27FC236}">
                <a16:creationId xmlns:a16="http://schemas.microsoft.com/office/drawing/2014/main" id="{03C810E3-D530-49BC-B468-3736E404FC1E}"/>
              </a:ext>
            </a:extLst>
          </p:cNvPr>
          <p:cNvSpPr/>
          <p:nvPr/>
        </p:nvSpPr>
        <p:spPr>
          <a:xfrm>
            <a:off x="393177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0" name="Cube 69">
            <a:extLst>
              <a:ext uri="{FF2B5EF4-FFF2-40B4-BE49-F238E27FC236}">
                <a16:creationId xmlns:a16="http://schemas.microsoft.com/office/drawing/2014/main" id="{444CE737-83AB-4B52-B694-7CB3F6547E0C}"/>
              </a:ext>
            </a:extLst>
          </p:cNvPr>
          <p:cNvSpPr/>
          <p:nvPr/>
        </p:nvSpPr>
        <p:spPr>
          <a:xfrm>
            <a:off x="418469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1" name="Cube 70">
            <a:extLst>
              <a:ext uri="{FF2B5EF4-FFF2-40B4-BE49-F238E27FC236}">
                <a16:creationId xmlns:a16="http://schemas.microsoft.com/office/drawing/2014/main" id="{3DD75E70-0085-4ADA-B66B-41C088F52E48}"/>
              </a:ext>
            </a:extLst>
          </p:cNvPr>
          <p:cNvSpPr/>
          <p:nvPr/>
        </p:nvSpPr>
        <p:spPr>
          <a:xfrm>
            <a:off x="443761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2" name="Cube 71">
            <a:extLst>
              <a:ext uri="{FF2B5EF4-FFF2-40B4-BE49-F238E27FC236}">
                <a16:creationId xmlns:a16="http://schemas.microsoft.com/office/drawing/2014/main" id="{6FAC47AE-6E47-4E6F-8FAE-D53F2CBBE9AA}"/>
              </a:ext>
            </a:extLst>
          </p:cNvPr>
          <p:cNvSpPr/>
          <p:nvPr/>
        </p:nvSpPr>
        <p:spPr>
          <a:xfrm>
            <a:off x="469053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3" name="Cube 72">
            <a:extLst>
              <a:ext uri="{FF2B5EF4-FFF2-40B4-BE49-F238E27FC236}">
                <a16:creationId xmlns:a16="http://schemas.microsoft.com/office/drawing/2014/main" id="{2BD00F74-1DFA-44AB-89A9-36133AE45D42}"/>
              </a:ext>
            </a:extLst>
          </p:cNvPr>
          <p:cNvSpPr/>
          <p:nvPr/>
        </p:nvSpPr>
        <p:spPr>
          <a:xfrm>
            <a:off x="494345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4" name="Cube 73">
            <a:extLst>
              <a:ext uri="{FF2B5EF4-FFF2-40B4-BE49-F238E27FC236}">
                <a16:creationId xmlns:a16="http://schemas.microsoft.com/office/drawing/2014/main" id="{5D3E45BE-1BDA-49A4-B23C-E4394707AE0C}"/>
              </a:ext>
            </a:extLst>
          </p:cNvPr>
          <p:cNvSpPr/>
          <p:nvPr/>
        </p:nvSpPr>
        <p:spPr>
          <a:xfrm>
            <a:off x="519637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5" name="Cube 74">
            <a:extLst>
              <a:ext uri="{FF2B5EF4-FFF2-40B4-BE49-F238E27FC236}">
                <a16:creationId xmlns:a16="http://schemas.microsoft.com/office/drawing/2014/main" id="{21EA6154-FE1F-45B4-892B-E7F94FF088B6}"/>
              </a:ext>
            </a:extLst>
          </p:cNvPr>
          <p:cNvSpPr/>
          <p:nvPr/>
        </p:nvSpPr>
        <p:spPr>
          <a:xfrm>
            <a:off x="544930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6" name="Cube 75">
            <a:extLst>
              <a:ext uri="{FF2B5EF4-FFF2-40B4-BE49-F238E27FC236}">
                <a16:creationId xmlns:a16="http://schemas.microsoft.com/office/drawing/2014/main" id="{78E04EDD-F01A-4956-9553-A0329542878C}"/>
              </a:ext>
            </a:extLst>
          </p:cNvPr>
          <p:cNvSpPr/>
          <p:nvPr/>
        </p:nvSpPr>
        <p:spPr>
          <a:xfrm>
            <a:off x="570222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7" name="Cube 76">
            <a:extLst>
              <a:ext uri="{FF2B5EF4-FFF2-40B4-BE49-F238E27FC236}">
                <a16:creationId xmlns:a16="http://schemas.microsoft.com/office/drawing/2014/main" id="{8378F0C1-F09C-4C6E-8505-8C99F6D2847C}"/>
              </a:ext>
            </a:extLst>
          </p:cNvPr>
          <p:cNvSpPr/>
          <p:nvPr/>
        </p:nvSpPr>
        <p:spPr>
          <a:xfrm>
            <a:off x="595514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8" name="Cube 77">
            <a:extLst>
              <a:ext uri="{FF2B5EF4-FFF2-40B4-BE49-F238E27FC236}">
                <a16:creationId xmlns:a16="http://schemas.microsoft.com/office/drawing/2014/main" id="{04685D48-A4B2-4EDF-8E34-778C3C8603FF}"/>
              </a:ext>
            </a:extLst>
          </p:cNvPr>
          <p:cNvSpPr/>
          <p:nvPr/>
        </p:nvSpPr>
        <p:spPr>
          <a:xfrm>
            <a:off x="620806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9" name="Cube 78">
            <a:extLst>
              <a:ext uri="{FF2B5EF4-FFF2-40B4-BE49-F238E27FC236}">
                <a16:creationId xmlns:a16="http://schemas.microsoft.com/office/drawing/2014/main" id="{B175DDCF-B49A-40AF-B853-B1958BC80EA2}"/>
              </a:ext>
            </a:extLst>
          </p:cNvPr>
          <p:cNvSpPr/>
          <p:nvPr/>
        </p:nvSpPr>
        <p:spPr>
          <a:xfrm>
            <a:off x="646098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0" name="Cube 79">
            <a:extLst>
              <a:ext uri="{FF2B5EF4-FFF2-40B4-BE49-F238E27FC236}">
                <a16:creationId xmlns:a16="http://schemas.microsoft.com/office/drawing/2014/main" id="{0E89E012-7D33-4544-8F7B-2A93566C525C}"/>
              </a:ext>
            </a:extLst>
          </p:cNvPr>
          <p:cNvSpPr/>
          <p:nvPr/>
        </p:nvSpPr>
        <p:spPr>
          <a:xfrm>
            <a:off x="6713900"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1" name="Cube 80">
            <a:extLst>
              <a:ext uri="{FF2B5EF4-FFF2-40B4-BE49-F238E27FC236}">
                <a16:creationId xmlns:a16="http://schemas.microsoft.com/office/drawing/2014/main" id="{D266CB3B-A4CD-4D96-99A7-ED7C4129DB77}"/>
              </a:ext>
            </a:extLst>
          </p:cNvPr>
          <p:cNvSpPr/>
          <p:nvPr/>
        </p:nvSpPr>
        <p:spPr>
          <a:xfrm>
            <a:off x="6966825"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2" name="Cube 81">
            <a:extLst>
              <a:ext uri="{FF2B5EF4-FFF2-40B4-BE49-F238E27FC236}">
                <a16:creationId xmlns:a16="http://schemas.microsoft.com/office/drawing/2014/main" id="{4DC54C26-BE4C-4EB1-A8C3-F7E1EDFCA11F}"/>
              </a:ext>
            </a:extLst>
          </p:cNvPr>
          <p:cNvSpPr/>
          <p:nvPr/>
        </p:nvSpPr>
        <p:spPr>
          <a:xfrm>
            <a:off x="7219745"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3" name="Cube 82">
            <a:extLst>
              <a:ext uri="{FF2B5EF4-FFF2-40B4-BE49-F238E27FC236}">
                <a16:creationId xmlns:a16="http://schemas.microsoft.com/office/drawing/2014/main" id="{CDD2647D-A21A-4269-A0C0-9B77B3A9A926}"/>
              </a:ext>
            </a:extLst>
          </p:cNvPr>
          <p:cNvSpPr/>
          <p:nvPr/>
        </p:nvSpPr>
        <p:spPr>
          <a:xfrm>
            <a:off x="747266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4" name="Cube 83">
            <a:extLst>
              <a:ext uri="{FF2B5EF4-FFF2-40B4-BE49-F238E27FC236}">
                <a16:creationId xmlns:a16="http://schemas.microsoft.com/office/drawing/2014/main" id="{EAD04C1A-D904-42B2-8C0A-1BC790E2C12F}"/>
              </a:ext>
            </a:extLst>
          </p:cNvPr>
          <p:cNvSpPr/>
          <p:nvPr/>
        </p:nvSpPr>
        <p:spPr>
          <a:xfrm>
            <a:off x="772558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5" name="Cube 84">
            <a:extLst>
              <a:ext uri="{FF2B5EF4-FFF2-40B4-BE49-F238E27FC236}">
                <a16:creationId xmlns:a16="http://schemas.microsoft.com/office/drawing/2014/main" id="{CB3A8D16-2E00-4DD9-AA82-DAAA4044282D}"/>
              </a:ext>
            </a:extLst>
          </p:cNvPr>
          <p:cNvSpPr/>
          <p:nvPr/>
        </p:nvSpPr>
        <p:spPr>
          <a:xfrm>
            <a:off x="797850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6" name="Cube 85">
            <a:extLst>
              <a:ext uri="{FF2B5EF4-FFF2-40B4-BE49-F238E27FC236}">
                <a16:creationId xmlns:a16="http://schemas.microsoft.com/office/drawing/2014/main" id="{6EA8D25F-9ED0-4F4A-97FA-100C4B61F55E}"/>
              </a:ext>
            </a:extLst>
          </p:cNvPr>
          <p:cNvSpPr/>
          <p:nvPr/>
        </p:nvSpPr>
        <p:spPr>
          <a:xfrm>
            <a:off x="823142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7" name="Cube 86">
            <a:extLst>
              <a:ext uri="{FF2B5EF4-FFF2-40B4-BE49-F238E27FC236}">
                <a16:creationId xmlns:a16="http://schemas.microsoft.com/office/drawing/2014/main" id="{A975CB6D-7400-400E-965D-8F803D98FDA0}"/>
              </a:ext>
            </a:extLst>
          </p:cNvPr>
          <p:cNvSpPr/>
          <p:nvPr/>
        </p:nvSpPr>
        <p:spPr>
          <a:xfrm>
            <a:off x="3931775"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8" name="Cube 87">
            <a:extLst>
              <a:ext uri="{FF2B5EF4-FFF2-40B4-BE49-F238E27FC236}">
                <a16:creationId xmlns:a16="http://schemas.microsoft.com/office/drawing/2014/main" id="{70AC827F-89DF-450B-93CA-674517B6BD8F}"/>
              </a:ext>
            </a:extLst>
          </p:cNvPr>
          <p:cNvSpPr/>
          <p:nvPr/>
        </p:nvSpPr>
        <p:spPr>
          <a:xfrm>
            <a:off x="418469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9" name="Cube 88">
            <a:extLst>
              <a:ext uri="{FF2B5EF4-FFF2-40B4-BE49-F238E27FC236}">
                <a16:creationId xmlns:a16="http://schemas.microsoft.com/office/drawing/2014/main" id="{9BF2B9CD-E4D4-4196-B565-01F7722E3231}"/>
              </a:ext>
            </a:extLst>
          </p:cNvPr>
          <p:cNvSpPr/>
          <p:nvPr/>
        </p:nvSpPr>
        <p:spPr>
          <a:xfrm>
            <a:off x="443761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0" name="Cube 89">
            <a:extLst>
              <a:ext uri="{FF2B5EF4-FFF2-40B4-BE49-F238E27FC236}">
                <a16:creationId xmlns:a16="http://schemas.microsoft.com/office/drawing/2014/main" id="{047E880B-CB57-44DC-B12F-2EEBC1F370F8}"/>
              </a:ext>
            </a:extLst>
          </p:cNvPr>
          <p:cNvSpPr/>
          <p:nvPr/>
        </p:nvSpPr>
        <p:spPr>
          <a:xfrm>
            <a:off x="469053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1" name="Cube 90">
            <a:extLst>
              <a:ext uri="{FF2B5EF4-FFF2-40B4-BE49-F238E27FC236}">
                <a16:creationId xmlns:a16="http://schemas.microsoft.com/office/drawing/2014/main" id="{0ABB378B-CCEB-459F-8DE4-5A47B41849C8}"/>
              </a:ext>
            </a:extLst>
          </p:cNvPr>
          <p:cNvSpPr/>
          <p:nvPr/>
        </p:nvSpPr>
        <p:spPr>
          <a:xfrm>
            <a:off x="494345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2" name="Cube 91">
            <a:extLst>
              <a:ext uri="{FF2B5EF4-FFF2-40B4-BE49-F238E27FC236}">
                <a16:creationId xmlns:a16="http://schemas.microsoft.com/office/drawing/2014/main" id="{56244464-BD6D-4800-B3FC-1279C3878BFC}"/>
              </a:ext>
            </a:extLst>
          </p:cNvPr>
          <p:cNvSpPr/>
          <p:nvPr/>
        </p:nvSpPr>
        <p:spPr>
          <a:xfrm>
            <a:off x="519637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3" name="Cube 92">
            <a:extLst>
              <a:ext uri="{FF2B5EF4-FFF2-40B4-BE49-F238E27FC236}">
                <a16:creationId xmlns:a16="http://schemas.microsoft.com/office/drawing/2014/main" id="{93A0CDBB-9501-4128-A129-BB571664BAF1}"/>
              </a:ext>
            </a:extLst>
          </p:cNvPr>
          <p:cNvSpPr/>
          <p:nvPr/>
        </p:nvSpPr>
        <p:spPr>
          <a:xfrm>
            <a:off x="544929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4" name="Cube 93">
            <a:extLst>
              <a:ext uri="{FF2B5EF4-FFF2-40B4-BE49-F238E27FC236}">
                <a16:creationId xmlns:a16="http://schemas.microsoft.com/office/drawing/2014/main" id="{ABC64B41-A3B9-4BA4-B4F1-60D2C5E9762A}"/>
              </a:ext>
            </a:extLst>
          </p:cNvPr>
          <p:cNvSpPr/>
          <p:nvPr/>
        </p:nvSpPr>
        <p:spPr>
          <a:xfrm>
            <a:off x="570222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5" name="Cube 94">
            <a:extLst>
              <a:ext uri="{FF2B5EF4-FFF2-40B4-BE49-F238E27FC236}">
                <a16:creationId xmlns:a16="http://schemas.microsoft.com/office/drawing/2014/main" id="{85623557-C084-4488-AF6A-394FBA58B0AE}"/>
              </a:ext>
            </a:extLst>
          </p:cNvPr>
          <p:cNvSpPr/>
          <p:nvPr/>
        </p:nvSpPr>
        <p:spPr>
          <a:xfrm>
            <a:off x="595514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6" name="Cube 95">
            <a:extLst>
              <a:ext uri="{FF2B5EF4-FFF2-40B4-BE49-F238E27FC236}">
                <a16:creationId xmlns:a16="http://schemas.microsoft.com/office/drawing/2014/main" id="{BB0F948C-5DBF-4D1F-AE4B-A6449D5EE5AD}"/>
              </a:ext>
            </a:extLst>
          </p:cNvPr>
          <p:cNvSpPr/>
          <p:nvPr/>
        </p:nvSpPr>
        <p:spPr>
          <a:xfrm>
            <a:off x="620806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7" name="Cube 96">
            <a:extLst>
              <a:ext uri="{FF2B5EF4-FFF2-40B4-BE49-F238E27FC236}">
                <a16:creationId xmlns:a16="http://schemas.microsoft.com/office/drawing/2014/main" id="{311DFFBE-8902-4675-8C81-0D7DFC6FBEA8}"/>
              </a:ext>
            </a:extLst>
          </p:cNvPr>
          <p:cNvSpPr/>
          <p:nvPr/>
        </p:nvSpPr>
        <p:spPr>
          <a:xfrm>
            <a:off x="646098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8" name="Cube 97">
            <a:extLst>
              <a:ext uri="{FF2B5EF4-FFF2-40B4-BE49-F238E27FC236}">
                <a16:creationId xmlns:a16="http://schemas.microsoft.com/office/drawing/2014/main" id="{DC137EE4-C58F-420E-B610-82C60C40594A}"/>
              </a:ext>
            </a:extLst>
          </p:cNvPr>
          <p:cNvSpPr/>
          <p:nvPr/>
        </p:nvSpPr>
        <p:spPr>
          <a:xfrm>
            <a:off x="671390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9" name="Cube 98">
            <a:extLst>
              <a:ext uri="{FF2B5EF4-FFF2-40B4-BE49-F238E27FC236}">
                <a16:creationId xmlns:a16="http://schemas.microsoft.com/office/drawing/2014/main" id="{55BD0CB2-AFC0-4856-9F42-AACC3F3F7982}"/>
              </a:ext>
            </a:extLst>
          </p:cNvPr>
          <p:cNvSpPr/>
          <p:nvPr/>
        </p:nvSpPr>
        <p:spPr>
          <a:xfrm>
            <a:off x="696682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0" name="Cube 99">
            <a:extLst>
              <a:ext uri="{FF2B5EF4-FFF2-40B4-BE49-F238E27FC236}">
                <a16:creationId xmlns:a16="http://schemas.microsoft.com/office/drawing/2014/main" id="{3A62202A-64FD-4BAC-AFCF-69FC76258A04}"/>
              </a:ext>
            </a:extLst>
          </p:cNvPr>
          <p:cNvSpPr/>
          <p:nvPr/>
        </p:nvSpPr>
        <p:spPr>
          <a:xfrm>
            <a:off x="721974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1" name="Cube 100">
            <a:extLst>
              <a:ext uri="{FF2B5EF4-FFF2-40B4-BE49-F238E27FC236}">
                <a16:creationId xmlns:a16="http://schemas.microsoft.com/office/drawing/2014/main" id="{6023328C-E690-4C85-B21F-C3781A65A810}"/>
              </a:ext>
            </a:extLst>
          </p:cNvPr>
          <p:cNvSpPr/>
          <p:nvPr/>
        </p:nvSpPr>
        <p:spPr>
          <a:xfrm>
            <a:off x="747266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2" name="Cube 101">
            <a:extLst>
              <a:ext uri="{FF2B5EF4-FFF2-40B4-BE49-F238E27FC236}">
                <a16:creationId xmlns:a16="http://schemas.microsoft.com/office/drawing/2014/main" id="{E1433D82-38C9-4DB2-AE81-F32FD3D6ED89}"/>
              </a:ext>
            </a:extLst>
          </p:cNvPr>
          <p:cNvSpPr/>
          <p:nvPr/>
        </p:nvSpPr>
        <p:spPr>
          <a:xfrm>
            <a:off x="772558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3" name="Cube 102">
            <a:extLst>
              <a:ext uri="{FF2B5EF4-FFF2-40B4-BE49-F238E27FC236}">
                <a16:creationId xmlns:a16="http://schemas.microsoft.com/office/drawing/2014/main" id="{5F650A5F-A0B5-4E36-91D9-9FE9E5CFDCD5}"/>
              </a:ext>
            </a:extLst>
          </p:cNvPr>
          <p:cNvSpPr/>
          <p:nvPr/>
        </p:nvSpPr>
        <p:spPr>
          <a:xfrm>
            <a:off x="797850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4" name="Cube 103">
            <a:extLst>
              <a:ext uri="{FF2B5EF4-FFF2-40B4-BE49-F238E27FC236}">
                <a16:creationId xmlns:a16="http://schemas.microsoft.com/office/drawing/2014/main" id="{843B5301-BD9A-46B3-91CF-EC5548FC22CF}"/>
              </a:ext>
            </a:extLst>
          </p:cNvPr>
          <p:cNvSpPr/>
          <p:nvPr/>
        </p:nvSpPr>
        <p:spPr>
          <a:xfrm>
            <a:off x="8231424"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5" name="Cube 104">
            <a:extLst>
              <a:ext uri="{FF2B5EF4-FFF2-40B4-BE49-F238E27FC236}">
                <a16:creationId xmlns:a16="http://schemas.microsoft.com/office/drawing/2014/main" id="{46D845E5-8E0E-432F-89F9-D251E89CC3C5}"/>
              </a:ext>
            </a:extLst>
          </p:cNvPr>
          <p:cNvSpPr/>
          <p:nvPr/>
        </p:nvSpPr>
        <p:spPr>
          <a:xfrm>
            <a:off x="393644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6" name="Cube 105">
            <a:extLst>
              <a:ext uri="{FF2B5EF4-FFF2-40B4-BE49-F238E27FC236}">
                <a16:creationId xmlns:a16="http://schemas.microsoft.com/office/drawing/2014/main" id="{F9B3652C-19AA-4B05-97C7-E8EA2F291C66}"/>
              </a:ext>
            </a:extLst>
          </p:cNvPr>
          <p:cNvSpPr/>
          <p:nvPr/>
        </p:nvSpPr>
        <p:spPr>
          <a:xfrm>
            <a:off x="418936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7" name="Cube 106">
            <a:extLst>
              <a:ext uri="{FF2B5EF4-FFF2-40B4-BE49-F238E27FC236}">
                <a16:creationId xmlns:a16="http://schemas.microsoft.com/office/drawing/2014/main" id="{2AD897F8-68B0-4D16-9052-353238998FE4}"/>
              </a:ext>
            </a:extLst>
          </p:cNvPr>
          <p:cNvSpPr/>
          <p:nvPr/>
        </p:nvSpPr>
        <p:spPr>
          <a:xfrm>
            <a:off x="444228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8" name="Cube 107">
            <a:extLst>
              <a:ext uri="{FF2B5EF4-FFF2-40B4-BE49-F238E27FC236}">
                <a16:creationId xmlns:a16="http://schemas.microsoft.com/office/drawing/2014/main" id="{02B7E05D-F99E-40C8-BB74-40B4425E4102}"/>
              </a:ext>
            </a:extLst>
          </p:cNvPr>
          <p:cNvSpPr/>
          <p:nvPr/>
        </p:nvSpPr>
        <p:spPr>
          <a:xfrm>
            <a:off x="469520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9" name="Cube 108">
            <a:extLst>
              <a:ext uri="{FF2B5EF4-FFF2-40B4-BE49-F238E27FC236}">
                <a16:creationId xmlns:a16="http://schemas.microsoft.com/office/drawing/2014/main" id="{467EC341-CF6C-4D41-9498-DE50BE97F78C}"/>
              </a:ext>
            </a:extLst>
          </p:cNvPr>
          <p:cNvSpPr/>
          <p:nvPr/>
        </p:nvSpPr>
        <p:spPr>
          <a:xfrm>
            <a:off x="494812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0" name="Cube 109">
            <a:extLst>
              <a:ext uri="{FF2B5EF4-FFF2-40B4-BE49-F238E27FC236}">
                <a16:creationId xmlns:a16="http://schemas.microsoft.com/office/drawing/2014/main" id="{BD4C5B43-94AA-46FD-9829-5C5022C41FD6}"/>
              </a:ext>
            </a:extLst>
          </p:cNvPr>
          <p:cNvSpPr/>
          <p:nvPr/>
        </p:nvSpPr>
        <p:spPr>
          <a:xfrm>
            <a:off x="520104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1" name="Cube 110">
            <a:extLst>
              <a:ext uri="{FF2B5EF4-FFF2-40B4-BE49-F238E27FC236}">
                <a16:creationId xmlns:a16="http://schemas.microsoft.com/office/drawing/2014/main" id="{442CC5C4-5CFF-4476-A1ED-6FCCDA9D5A4E}"/>
              </a:ext>
            </a:extLst>
          </p:cNvPr>
          <p:cNvSpPr/>
          <p:nvPr/>
        </p:nvSpPr>
        <p:spPr>
          <a:xfrm>
            <a:off x="545396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2" name="Cube 111">
            <a:extLst>
              <a:ext uri="{FF2B5EF4-FFF2-40B4-BE49-F238E27FC236}">
                <a16:creationId xmlns:a16="http://schemas.microsoft.com/office/drawing/2014/main" id="{9D8B0C60-C97E-4D15-B92B-D2FDD58E916D}"/>
              </a:ext>
            </a:extLst>
          </p:cNvPr>
          <p:cNvSpPr/>
          <p:nvPr/>
        </p:nvSpPr>
        <p:spPr>
          <a:xfrm>
            <a:off x="570688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3" name="Cube 112">
            <a:extLst>
              <a:ext uri="{FF2B5EF4-FFF2-40B4-BE49-F238E27FC236}">
                <a16:creationId xmlns:a16="http://schemas.microsoft.com/office/drawing/2014/main" id="{D2A61C4B-CC41-485B-AE82-B130D2C7626D}"/>
              </a:ext>
            </a:extLst>
          </p:cNvPr>
          <p:cNvSpPr/>
          <p:nvPr/>
        </p:nvSpPr>
        <p:spPr>
          <a:xfrm>
            <a:off x="595980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4" name="Cube 113">
            <a:extLst>
              <a:ext uri="{FF2B5EF4-FFF2-40B4-BE49-F238E27FC236}">
                <a16:creationId xmlns:a16="http://schemas.microsoft.com/office/drawing/2014/main" id="{C51470FB-6D45-40E8-8939-AED12AFEAA78}"/>
              </a:ext>
            </a:extLst>
          </p:cNvPr>
          <p:cNvSpPr/>
          <p:nvPr/>
        </p:nvSpPr>
        <p:spPr>
          <a:xfrm>
            <a:off x="621272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5" name="Cube 114">
            <a:extLst>
              <a:ext uri="{FF2B5EF4-FFF2-40B4-BE49-F238E27FC236}">
                <a16:creationId xmlns:a16="http://schemas.microsoft.com/office/drawing/2014/main" id="{F5F38037-E198-4E78-A2B6-5159FB36B318}"/>
              </a:ext>
            </a:extLst>
          </p:cNvPr>
          <p:cNvSpPr/>
          <p:nvPr/>
        </p:nvSpPr>
        <p:spPr>
          <a:xfrm>
            <a:off x="646564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6" name="Cube 115">
            <a:extLst>
              <a:ext uri="{FF2B5EF4-FFF2-40B4-BE49-F238E27FC236}">
                <a16:creationId xmlns:a16="http://schemas.microsoft.com/office/drawing/2014/main" id="{91FD5695-0BC2-4091-B89F-0B2C1AF06D2B}"/>
              </a:ext>
            </a:extLst>
          </p:cNvPr>
          <p:cNvSpPr/>
          <p:nvPr/>
        </p:nvSpPr>
        <p:spPr>
          <a:xfrm>
            <a:off x="6718564"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7" name="Cube 116">
            <a:extLst>
              <a:ext uri="{FF2B5EF4-FFF2-40B4-BE49-F238E27FC236}">
                <a16:creationId xmlns:a16="http://schemas.microsoft.com/office/drawing/2014/main" id="{EF61516D-593F-4CA6-A6BD-69469F9B5D40}"/>
              </a:ext>
            </a:extLst>
          </p:cNvPr>
          <p:cNvSpPr/>
          <p:nvPr/>
        </p:nvSpPr>
        <p:spPr>
          <a:xfrm>
            <a:off x="6971489"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8" name="Cube 117">
            <a:extLst>
              <a:ext uri="{FF2B5EF4-FFF2-40B4-BE49-F238E27FC236}">
                <a16:creationId xmlns:a16="http://schemas.microsoft.com/office/drawing/2014/main" id="{FF931B26-0116-4582-A2C3-A6A3F7C87783}"/>
              </a:ext>
            </a:extLst>
          </p:cNvPr>
          <p:cNvSpPr/>
          <p:nvPr/>
        </p:nvSpPr>
        <p:spPr>
          <a:xfrm>
            <a:off x="7224409"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9" name="Cube 118">
            <a:extLst>
              <a:ext uri="{FF2B5EF4-FFF2-40B4-BE49-F238E27FC236}">
                <a16:creationId xmlns:a16="http://schemas.microsoft.com/office/drawing/2014/main" id="{925792E4-BE70-4A65-B9D6-C9DA1B7EE234}"/>
              </a:ext>
            </a:extLst>
          </p:cNvPr>
          <p:cNvSpPr/>
          <p:nvPr/>
        </p:nvSpPr>
        <p:spPr>
          <a:xfrm>
            <a:off x="7477328"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246"/>
          </a:p>
        </p:txBody>
      </p:sp>
      <p:sp>
        <p:nvSpPr>
          <p:cNvPr id="120" name="Cube 119">
            <a:extLst>
              <a:ext uri="{FF2B5EF4-FFF2-40B4-BE49-F238E27FC236}">
                <a16:creationId xmlns:a16="http://schemas.microsoft.com/office/drawing/2014/main" id="{9B8C42B0-EC1F-48F9-9F30-3661D0CDD427}"/>
              </a:ext>
            </a:extLst>
          </p:cNvPr>
          <p:cNvSpPr/>
          <p:nvPr/>
        </p:nvSpPr>
        <p:spPr>
          <a:xfrm>
            <a:off x="7730248"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246"/>
          </a:p>
        </p:txBody>
      </p:sp>
      <p:sp>
        <p:nvSpPr>
          <p:cNvPr id="121" name="Cube 120">
            <a:extLst>
              <a:ext uri="{FF2B5EF4-FFF2-40B4-BE49-F238E27FC236}">
                <a16:creationId xmlns:a16="http://schemas.microsoft.com/office/drawing/2014/main" id="{83D6E768-1F29-4746-A75D-B398A239B85A}"/>
              </a:ext>
            </a:extLst>
          </p:cNvPr>
          <p:cNvSpPr/>
          <p:nvPr/>
        </p:nvSpPr>
        <p:spPr>
          <a:xfrm>
            <a:off x="7983168" y="30853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22" name="Cube 121">
            <a:extLst>
              <a:ext uri="{FF2B5EF4-FFF2-40B4-BE49-F238E27FC236}">
                <a16:creationId xmlns:a16="http://schemas.microsoft.com/office/drawing/2014/main" id="{DE7CD7AA-289D-4A4F-A2AB-90425D1E8C28}"/>
              </a:ext>
            </a:extLst>
          </p:cNvPr>
          <p:cNvSpPr/>
          <p:nvPr/>
        </p:nvSpPr>
        <p:spPr>
          <a:xfrm>
            <a:off x="8226563" y="30853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pic>
        <p:nvPicPr>
          <p:cNvPr id="64" name="Picture 63" descr="A close up of a sign&#10;&#10;Description generated with high confidence">
            <a:extLst>
              <a:ext uri="{FF2B5EF4-FFF2-40B4-BE49-F238E27FC236}">
                <a16:creationId xmlns:a16="http://schemas.microsoft.com/office/drawing/2014/main" id="{A96323B8-6576-4D51-ACE7-B648CDFFFC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65" name="TextBox 8">
            <a:extLst>
              <a:ext uri="{FF2B5EF4-FFF2-40B4-BE49-F238E27FC236}">
                <a16:creationId xmlns:a16="http://schemas.microsoft.com/office/drawing/2014/main" id="{C7FEA262-492D-4EE9-B892-3DAAC115214C}"/>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691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the fraction with its representation then put them in descending order.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rgbClr val="FF0000"/>
                </a:solidFill>
                <a:latin typeface="Century Gothic" panose="020B0502020202020204" pitchFamily="34" charset="0"/>
              </a:rPr>
              <a:t>Descending order: 1, 3, 2</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9" name="Table 8">
            <a:extLst>
              <a:ext uri="{FF2B5EF4-FFF2-40B4-BE49-F238E27FC236}">
                <a16:creationId xmlns:a16="http://schemas.microsoft.com/office/drawing/2014/main" id="{4C4F0BE9-4D0C-4047-8144-59149F6E152A}"/>
              </a:ext>
            </a:extLst>
          </p:cNvPr>
          <p:cNvGraphicFramePr>
            <a:graphicFrameLocks noGrp="1"/>
          </p:cNvGraphicFramePr>
          <p:nvPr/>
        </p:nvGraphicFramePr>
        <p:xfrm>
          <a:off x="995340" y="1943730"/>
          <a:ext cx="5062560" cy="3199770"/>
        </p:xfrm>
        <a:graphic>
          <a:graphicData uri="http://schemas.openxmlformats.org/drawingml/2006/table">
            <a:tbl>
              <a:tblPr firstRow="1" bandRow="1">
                <a:tableStyleId>{5C22544A-7EE6-4342-B048-85BDC9FD1C3A}</a:tableStyleId>
              </a:tblPr>
              <a:tblGrid>
                <a:gridCol w="2531280">
                  <a:extLst>
                    <a:ext uri="{9D8B030D-6E8A-4147-A177-3AD203B41FA5}">
                      <a16:colId xmlns:a16="http://schemas.microsoft.com/office/drawing/2014/main" val="1335134932"/>
                    </a:ext>
                  </a:extLst>
                </a:gridCol>
                <a:gridCol w="2531280">
                  <a:extLst>
                    <a:ext uri="{9D8B030D-6E8A-4147-A177-3AD203B41FA5}">
                      <a16:colId xmlns:a16="http://schemas.microsoft.com/office/drawing/2014/main" val="2406677059"/>
                    </a:ext>
                  </a:extLst>
                </a:gridCol>
              </a:tblGrid>
              <a:tr h="1066590">
                <a:tc>
                  <a:txBody>
                    <a:bodyPr/>
                    <a:lstStyle/>
                    <a:p>
                      <a:r>
                        <a:rPr lang="en-GB" sz="2000" b="1" dirty="0">
                          <a:solidFill>
                            <a:schemeClr val="tx1"/>
                          </a:solidFill>
                          <a:latin typeface="Century Gothic" panose="020B0502020202020204" pitchFamily="34" charset="0"/>
                        </a:rPr>
                        <a:t>1. </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GB" sz="2000" b="1" dirty="0">
                          <a:solidFill>
                            <a:schemeClr val="tx1"/>
                          </a:solidFill>
                          <a:latin typeface="Century Gothic" panose="020B0502020202020204" pitchFamily="34" charset="0"/>
                        </a:rPr>
                        <a:t>A.</a:t>
                      </a:r>
                    </a:p>
                  </a:txBody>
                  <a:tcPr marL="63305" marR="63305" marT="31652" marB="3165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289825"/>
                  </a:ext>
                </a:extLst>
              </a:tr>
              <a:tr h="1066590">
                <a:tc>
                  <a:txBody>
                    <a:bodyPr/>
                    <a:lstStyle/>
                    <a:p>
                      <a:r>
                        <a:rPr lang="en-GB" sz="2000" b="1" dirty="0">
                          <a:solidFill>
                            <a:schemeClr val="tx1"/>
                          </a:solidFill>
                          <a:latin typeface="Century Gothic" panose="020B0502020202020204" pitchFamily="34" charset="0"/>
                        </a:rPr>
                        <a:t>2. </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GB" sz="2000" b="1" dirty="0">
                          <a:solidFill>
                            <a:schemeClr val="tx1"/>
                          </a:solidFill>
                          <a:latin typeface="Century Gothic" panose="020B0502020202020204" pitchFamily="34" charset="0"/>
                        </a:rPr>
                        <a:t>B.</a:t>
                      </a:r>
                    </a:p>
                  </a:txBody>
                  <a:tcPr marL="63305" marR="63305" marT="31652" marB="3165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7216692"/>
                  </a:ext>
                </a:extLst>
              </a:tr>
              <a:tr h="10665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3. </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C.</a:t>
                      </a:r>
                    </a:p>
                  </a:txBody>
                  <a:tcPr marL="63305" marR="63305" marT="31652" marB="3165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95933512"/>
                  </a:ext>
                </a:extLst>
              </a:tr>
            </a:tbl>
          </a:graphicData>
        </a:graphic>
      </p:graphicFrame>
      <p:graphicFrame>
        <p:nvGraphicFramePr>
          <p:cNvPr id="10" name="Table 9">
            <a:extLst>
              <a:ext uri="{FF2B5EF4-FFF2-40B4-BE49-F238E27FC236}">
                <a16:creationId xmlns:a16="http://schemas.microsoft.com/office/drawing/2014/main" id="{1BBCD2F1-C255-4121-AB8F-1F5C1A3D8B7D}"/>
              </a:ext>
            </a:extLst>
          </p:cNvPr>
          <p:cNvGraphicFramePr>
            <a:graphicFrameLocks noGrp="1"/>
          </p:cNvGraphicFramePr>
          <p:nvPr/>
        </p:nvGraphicFramePr>
        <p:xfrm>
          <a:off x="1488011" y="1873903"/>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8</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1" name="Table 10">
            <a:extLst>
              <a:ext uri="{FF2B5EF4-FFF2-40B4-BE49-F238E27FC236}">
                <a16:creationId xmlns:a16="http://schemas.microsoft.com/office/drawing/2014/main" id="{63F39B57-E113-4F04-A644-66714E832BD9}"/>
              </a:ext>
            </a:extLst>
          </p:cNvPr>
          <p:cNvGraphicFramePr>
            <a:graphicFrameLocks noGrp="1"/>
          </p:cNvGraphicFramePr>
          <p:nvPr/>
        </p:nvGraphicFramePr>
        <p:xfrm>
          <a:off x="1488011" y="3934620"/>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2</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3</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graphicFrame>
        <p:nvGraphicFramePr>
          <p:cNvPr id="12" name="Table 11">
            <a:extLst>
              <a:ext uri="{FF2B5EF4-FFF2-40B4-BE49-F238E27FC236}">
                <a16:creationId xmlns:a16="http://schemas.microsoft.com/office/drawing/2014/main" id="{B091568B-2090-4651-903B-444F82B0A5BB}"/>
              </a:ext>
            </a:extLst>
          </p:cNvPr>
          <p:cNvGraphicFramePr>
            <a:graphicFrameLocks noGrp="1"/>
          </p:cNvGraphicFramePr>
          <p:nvPr/>
        </p:nvGraphicFramePr>
        <p:xfrm>
          <a:off x="1488011" y="2942861"/>
          <a:ext cx="324000" cy="6096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156100320"/>
                    </a:ext>
                  </a:extLst>
                </a:gridCol>
              </a:tblGrid>
              <a:tr h="134605">
                <a:tc>
                  <a:txBody>
                    <a:bodyPr/>
                    <a:lstStyle/>
                    <a:p>
                      <a:pPr algn="ctr"/>
                      <a:r>
                        <a:rPr lang="en-GB" sz="2000" b="1" dirty="0">
                          <a:solidFill>
                            <a:schemeClr val="tx1"/>
                          </a:solidFill>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572251"/>
                  </a:ext>
                </a:extLst>
              </a:tr>
              <a:tr h="134605">
                <a:tc>
                  <a:txBody>
                    <a:bodyPr/>
                    <a:lstStyle/>
                    <a:p>
                      <a:pPr algn="ctr"/>
                      <a:r>
                        <a:rPr lang="en-GB" sz="2000" b="1" dirty="0">
                          <a:solidFill>
                            <a:schemeClr val="tx1"/>
                          </a:solidFill>
                          <a:latin typeface="Century Gothic" panose="020B0502020202020204" pitchFamily="34" charset="0"/>
                        </a:rPr>
                        <a:t>18</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1876116"/>
                  </a:ext>
                </a:extLst>
              </a:tr>
            </a:tbl>
          </a:graphicData>
        </a:graphic>
      </p:graphicFrame>
      <p:cxnSp>
        <p:nvCxnSpPr>
          <p:cNvPr id="69" name="Straight Connector 68">
            <a:extLst>
              <a:ext uri="{FF2B5EF4-FFF2-40B4-BE49-F238E27FC236}">
                <a16:creationId xmlns:a16="http://schemas.microsoft.com/office/drawing/2014/main" id="{D51E88D8-9A94-4389-B956-E80978917339}"/>
              </a:ext>
            </a:extLst>
          </p:cNvPr>
          <p:cNvCxnSpPr>
            <a:cxnSpLocks/>
          </p:cNvCxnSpPr>
          <p:nvPr/>
        </p:nvCxnSpPr>
        <p:spPr>
          <a:xfrm>
            <a:off x="2110740" y="3247661"/>
            <a:ext cx="1411031" cy="99176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E39DDB1-DE93-433E-BD60-92A06065E28A}"/>
              </a:ext>
            </a:extLst>
          </p:cNvPr>
          <p:cNvCxnSpPr>
            <a:cxnSpLocks/>
          </p:cNvCxnSpPr>
          <p:nvPr/>
        </p:nvCxnSpPr>
        <p:spPr>
          <a:xfrm flipV="1">
            <a:off x="1950720" y="2133961"/>
            <a:ext cx="1571051" cy="210546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FCB437C-314C-4BC3-B1CE-4BCC190FA2B6}"/>
              </a:ext>
            </a:extLst>
          </p:cNvPr>
          <p:cNvCxnSpPr>
            <a:cxnSpLocks/>
          </p:cNvCxnSpPr>
          <p:nvPr/>
        </p:nvCxnSpPr>
        <p:spPr>
          <a:xfrm>
            <a:off x="2002033" y="2255903"/>
            <a:ext cx="1434587" cy="9917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72" name="Cube 71">
            <a:extLst>
              <a:ext uri="{FF2B5EF4-FFF2-40B4-BE49-F238E27FC236}">
                <a16:creationId xmlns:a16="http://schemas.microsoft.com/office/drawing/2014/main" id="{253F86A1-4375-48A2-9D92-271BFC7EA56D}"/>
              </a:ext>
            </a:extLst>
          </p:cNvPr>
          <p:cNvSpPr/>
          <p:nvPr/>
        </p:nvSpPr>
        <p:spPr>
          <a:xfrm>
            <a:off x="393177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3" name="Cube 72">
            <a:extLst>
              <a:ext uri="{FF2B5EF4-FFF2-40B4-BE49-F238E27FC236}">
                <a16:creationId xmlns:a16="http://schemas.microsoft.com/office/drawing/2014/main" id="{046C8F19-3A55-4A22-B0A4-076D57266133}"/>
              </a:ext>
            </a:extLst>
          </p:cNvPr>
          <p:cNvSpPr/>
          <p:nvPr/>
        </p:nvSpPr>
        <p:spPr>
          <a:xfrm>
            <a:off x="418469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5" name="Cube 74">
            <a:extLst>
              <a:ext uri="{FF2B5EF4-FFF2-40B4-BE49-F238E27FC236}">
                <a16:creationId xmlns:a16="http://schemas.microsoft.com/office/drawing/2014/main" id="{3D15738D-EDF8-4088-BEBD-C357D743FBB5}"/>
              </a:ext>
            </a:extLst>
          </p:cNvPr>
          <p:cNvSpPr/>
          <p:nvPr/>
        </p:nvSpPr>
        <p:spPr>
          <a:xfrm>
            <a:off x="443761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6" name="Cube 75">
            <a:extLst>
              <a:ext uri="{FF2B5EF4-FFF2-40B4-BE49-F238E27FC236}">
                <a16:creationId xmlns:a16="http://schemas.microsoft.com/office/drawing/2014/main" id="{F934B05D-220F-42A8-9DAC-B22D8E1DFE2A}"/>
              </a:ext>
            </a:extLst>
          </p:cNvPr>
          <p:cNvSpPr/>
          <p:nvPr/>
        </p:nvSpPr>
        <p:spPr>
          <a:xfrm>
            <a:off x="469053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7" name="Cube 76">
            <a:extLst>
              <a:ext uri="{FF2B5EF4-FFF2-40B4-BE49-F238E27FC236}">
                <a16:creationId xmlns:a16="http://schemas.microsoft.com/office/drawing/2014/main" id="{29B2AAF5-7C29-412A-9154-C2D4DB3D7365}"/>
              </a:ext>
            </a:extLst>
          </p:cNvPr>
          <p:cNvSpPr/>
          <p:nvPr/>
        </p:nvSpPr>
        <p:spPr>
          <a:xfrm>
            <a:off x="494345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8" name="Cube 77">
            <a:extLst>
              <a:ext uri="{FF2B5EF4-FFF2-40B4-BE49-F238E27FC236}">
                <a16:creationId xmlns:a16="http://schemas.microsoft.com/office/drawing/2014/main" id="{F0D34DC0-0383-4BBE-96D0-7E98795CD8A4}"/>
              </a:ext>
            </a:extLst>
          </p:cNvPr>
          <p:cNvSpPr/>
          <p:nvPr/>
        </p:nvSpPr>
        <p:spPr>
          <a:xfrm>
            <a:off x="5196377"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79" name="Cube 78">
            <a:extLst>
              <a:ext uri="{FF2B5EF4-FFF2-40B4-BE49-F238E27FC236}">
                <a16:creationId xmlns:a16="http://schemas.microsoft.com/office/drawing/2014/main" id="{F2AA3899-3282-473F-A490-8BF5603F3A9D}"/>
              </a:ext>
            </a:extLst>
          </p:cNvPr>
          <p:cNvSpPr/>
          <p:nvPr/>
        </p:nvSpPr>
        <p:spPr>
          <a:xfrm>
            <a:off x="544930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0" name="Cube 79">
            <a:extLst>
              <a:ext uri="{FF2B5EF4-FFF2-40B4-BE49-F238E27FC236}">
                <a16:creationId xmlns:a16="http://schemas.microsoft.com/office/drawing/2014/main" id="{93F01796-A898-4AF4-B679-2D3CCB49FF40}"/>
              </a:ext>
            </a:extLst>
          </p:cNvPr>
          <p:cNvSpPr/>
          <p:nvPr/>
        </p:nvSpPr>
        <p:spPr>
          <a:xfrm>
            <a:off x="570222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1" name="Cube 80">
            <a:extLst>
              <a:ext uri="{FF2B5EF4-FFF2-40B4-BE49-F238E27FC236}">
                <a16:creationId xmlns:a16="http://schemas.microsoft.com/office/drawing/2014/main" id="{18FBFCDE-A0C6-45A6-BC4B-11A86E4D0D5E}"/>
              </a:ext>
            </a:extLst>
          </p:cNvPr>
          <p:cNvSpPr/>
          <p:nvPr/>
        </p:nvSpPr>
        <p:spPr>
          <a:xfrm>
            <a:off x="595514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2" name="Cube 81">
            <a:extLst>
              <a:ext uri="{FF2B5EF4-FFF2-40B4-BE49-F238E27FC236}">
                <a16:creationId xmlns:a16="http://schemas.microsoft.com/office/drawing/2014/main" id="{7B0C6408-05CC-494B-9E19-2E48A14A59D0}"/>
              </a:ext>
            </a:extLst>
          </p:cNvPr>
          <p:cNvSpPr/>
          <p:nvPr/>
        </p:nvSpPr>
        <p:spPr>
          <a:xfrm>
            <a:off x="620806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3" name="Cube 82">
            <a:extLst>
              <a:ext uri="{FF2B5EF4-FFF2-40B4-BE49-F238E27FC236}">
                <a16:creationId xmlns:a16="http://schemas.microsoft.com/office/drawing/2014/main" id="{24DEB145-1D3C-43A6-9E77-35AE286A0B91}"/>
              </a:ext>
            </a:extLst>
          </p:cNvPr>
          <p:cNvSpPr/>
          <p:nvPr/>
        </p:nvSpPr>
        <p:spPr>
          <a:xfrm>
            <a:off x="6460981"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4" name="Cube 83">
            <a:extLst>
              <a:ext uri="{FF2B5EF4-FFF2-40B4-BE49-F238E27FC236}">
                <a16:creationId xmlns:a16="http://schemas.microsoft.com/office/drawing/2014/main" id="{7BDAFC8E-7AC1-407D-8433-920A6A04A93C}"/>
              </a:ext>
            </a:extLst>
          </p:cNvPr>
          <p:cNvSpPr/>
          <p:nvPr/>
        </p:nvSpPr>
        <p:spPr>
          <a:xfrm>
            <a:off x="6713900" y="19716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5" name="Cube 84">
            <a:extLst>
              <a:ext uri="{FF2B5EF4-FFF2-40B4-BE49-F238E27FC236}">
                <a16:creationId xmlns:a16="http://schemas.microsoft.com/office/drawing/2014/main" id="{388AF2E9-0975-48EF-9A2F-A523EA322C5A}"/>
              </a:ext>
            </a:extLst>
          </p:cNvPr>
          <p:cNvSpPr/>
          <p:nvPr/>
        </p:nvSpPr>
        <p:spPr>
          <a:xfrm>
            <a:off x="6966825"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6" name="Cube 85">
            <a:extLst>
              <a:ext uri="{FF2B5EF4-FFF2-40B4-BE49-F238E27FC236}">
                <a16:creationId xmlns:a16="http://schemas.microsoft.com/office/drawing/2014/main" id="{4AF076A6-9CB4-4DF1-8B17-C29DE8E4E07C}"/>
              </a:ext>
            </a:extLst>
          </p:cNvPr>
          <p:cNvSpPr/>
          <p:nvPr/>
        </p:nvSpPr>
        <p:spPr>
          <a:xfrm>
            <a:off x="7219745"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87" name="Cube 86">
            <a:extLst>
              <a:ext uri="{FF2B5EF4-FFF2-40B4-BE49-F238E27FC236}">
                <a16:creationId xmlns:a16="http://schemas.microsoft.com/office/drawing/2014/main" id="{EC28D989-B42A-4197-8722-FC8E952D295F}"/>
              </a:ext>
            </a:extLst>
          </p:cNvPr>
          <p:cNvSpPr/>
          <p:nvPr/>
        </p:nvSpPr>
        <p:spPr>
          <a:xfrm>
            <a:off x="747266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8" name="Cube 87">
            <a:extLst>
              <a:ext uri="{FF2B5EF4-FFF2-40B4-BE49-F238E27FC236}">
                <a16:creationId xmlns:a16="http://schemas.microsoft.com/office/drawing/2014/main" id="{9DE0B43D-7435-4933-9C76-D10AF952B484}"/>
              </a:ext>
            </a:extLst>
          </p:cNvPr>
          <p:cNvSpPr/>
          <p:nvPr/>
        </p:nvSpPr>
        <p:spPr>
          <a:xfrm>
            <a:off x="772558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89" name="Cube 88">
            <a:extLst>
              <a:ext uri="{FF2B5EF4-FFF2-40B4-BE49-F238E27FC236}">
                <a16:creationId xmlns:a16="http://schemas.microsoft.com/office/drawing/2014/main" id="{BC643456-9BD6-4971-AA72-A1602DE1CFA1}"/>
              </a:ext>
            </a:extLst>
          </p:cNvPr>
          <p:cNvSpPr/>
          <p:nvPr/>
        </p:nvSpPr>
        <p:spPr>
          <a:xfrm>
            <a:off x="797850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90" name="Cube 89">
            <a:extLst>
              <a:ext uri="{FF2B5EF4-FFF2-40B4-BE49-F238E27FC236}">
                <a16:creationId xmlns:a16="http://schemas.microsoft.com/office/drawing/2014/main" id="{B4F928DE-C511-4B45-8543-6E3B09420387}"/>
              </a:ext>
            </a:extLst>
          </p:cNvPr>
          <p:cNvSpPr/>
          <p:nvPr/>
        </p:nvSpPr>
        <p:spPr>
          <a:xfrm>
            <a:off x="8231424" y="19716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92" name="Cube 91">
            <a:extLst>
              <a:ext uri="{FF2B5EF4-FFF2-40B4-BE49-F238E27FC236}">
                <a16:creationId xmlns:a16="http://schemas.microsoft.com/office/drawing/2014/main" id="{8E273EFE-04DD-4AF8-A160-9AF34B1C1418}"/>
              </a:ext>
            </a:extLst>
          </p:cNvPr>
          <p:cNvSpPr/>
          <p:nvPr/>
        </p:nvSpPr>
        <p:spPr>
          <a:xfrm>
            <a:off x="3931775"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3" name="Cube 92">
            <a:extLst>
              <a:ext uri="{FF2B5EF4-FFF2-40B4-BE49-F238E27FC236}">
                <a16:creationId xmlns:a16="http://schemas.microsoft.com/office/drawing/2014/main" id="{AFD2DBBC-BC8A-4362-BCD4-266D6AEB12F2}"/>
              </a:ext>
            </a:extLst>
          </p:cNvPr>
          <p:cNvSpPr/>
          <p:nvPr/>
        </p:nvSpPr>
        <p:spPr>
          <a:xfrm>
            <a:off x="418469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4" name="Cube 93">
            <a:extLst>
              <a:ext uri="{FF2B5EF4-FFF2-40B4-BE49-F238E27FC236}">
                <a16:creationId xmlns:a16="http://schemas.microsoft.com/office/drawing/2014/main" id="{AA3378AA-6694-4C5E-B1C8-D54DE2815F60}"/>
              </a:ext>
            </a:extLst>
          </p:cNvPr>
          <p:cNvSpPr/>
          <p:nvPr/>
        </p:nvSpPr>
        <p:spPr>
          <a:xfrm>
            <a:off x="443761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5" name="Cube 94">
            <a:extLst>
              <a:ext uri="{FF2B5EF4-FFF2-40B4-BE49-F238E27FC236}">
                <a16:creationId xmlns:a16="http://schemas.microsoft.com/office/drawing/2014/main" id="{57A5679E-3935-4429-A5B7-98A88EB8723B}"/>
              </a:ext>
            </a:extLst>
          </p:cNvPr>
          <p:cNvSpPr/>
          <p:nvPr/>
        </p:nvSpPr>
        <p:spPr>
          <a:xfrm>
            <a:off x="4690539"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6" name="Cube 95">
            <a:extLst>
              <a:ext uri="{FF2B5EF4-FFF2-40B4-BE49-F238E27FC236}">
                <a16:creationId xmlns:a16="http://schemas.microsoft.com/office/drawing/2014/main" id="{555E5E04-4E47-485E-8E71-212D5D9256A2}"/>
              </a:ext>
            </a:extLst>
          </p:cNvPr>
          <p:cNvSpPr/>
          <p:nvPr/>
        </p:nvSpPr>
        <p:spPr>
          <a:xfrm>
            <a:off x="494345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7" name="Cube 96">
            <a:extLst>
              <a:ext uri="{FF2B5EF4-FFF2-40B4-BE49-F238E27FC236}">
                <a16:creationId xmlns:a16="http://schemas.microsoft.com/office/drawing/2014/main" id="{0964939F-74A6-4B9E-915D-016058EF3021}"/>
              </a:ext>
            </a:extLst>
          </p:cNvPr>
          <p:cNvSpPr/>
          <p:nvPr/>
        </p:nvSpPr>
        <p:spPr>
          <a:xfrm>
            <a:off x="519637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8" name="Cube 97">
            <a:extLst>
              <a:ext uri="{FF2B5EF4-FFF2-40B4-BE49-F238E27FC236}">
                <a16:creationId xmlns:a16="http://schemas.microsoft.com/office/drawing/2014/main" id="{F0705915-0D5C-46A9-B2B2-F9C80A97C798}"/>
              </a:ext>
            </a:extLst>
          </p:cNvPr>
          <p:cNvSpPr/>
          <p:nvPr/>
        </p:nvSpPr>
        <p:spPr>
          <a:xfrm>
            <a:off x="5449298"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99" name="Cube 98">
            <a:extLst>
              <a:ext uri="{FF2B5EF4-FFF2-40B4-BE49-F238E27FC236}">
                <a16:creationId xmlns:a16="http://schemas.microsoft.com/office/drawing/2014/main" id="{9A95EE2C-D4E4-42B9-843F-00FF5D1AAC15}"/>
              </a:ext>
            </a:extLst>
          </p:cNvPr>
          <p:cNvSpPr/>
          <p:nvPr/>
        </p:nvSpPr>
        <p:spPr>
          <a:xfrm>
            <a:off x="570222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0" name="Cube 99">
            <a:extLst>
              <a:ext uri="{FF2B5EF4-FFF2-40B4-BE49-F238E27FC236}">
                <a16:creationId xmlns:a16="http://schemas.microsoft.com/office/drawing/2014/main" id="{88483E17-68C8-41BB-8F62-4CFD5DE94FC5}"/>
              </a:ext>
            </a:extLst>
          </p:cNvPr>
          <p:cNvSpPr/>
          <p:nvPr/>
        </p:nvSpPr>
        <p:spPr>
          <a:xfrm>
            <a:off x="595514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1" name="Cube 100">
            <a:extLst>
              <a:ext uri="{FF2B5EF4-FFF2-40B4-BE49-F238E27FC236}">
                <a16:creationId xmlns:a16="http://schemas.microsoft.com/office/drawing/2014/main" id="{B157A509-C6A7-49CC-81DF-3CF77554ABDB}"/>
              </a:ext>
            </a:extLst>
          </p:cNvPr>
          <p:cNvSpPr/>
          <p:nvPr/>
        </p:nvSpPr>
        <p:spPr>
          <a:xfrm>
            <a:off x="620806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2" name="Cube 101">
            <a:extLst>
              <a:ext uri="{FF2B5EF4-FFF2-40B4-BE49-F238E27FC236}">
                <a16:creationId xmlns:a16="http://schemas.microsoft.com/office/drawing/2014/main" id="{00E29E1B-6A1B-4FC5-AD8D-CA71628C2524}"/>
              </a:ext>
            </a:extLst>
          </p:cNvPr>
          <p:cNvSpPr/>
          <p:nvPr/>
        </p:nvSpPr>
        <p:spPr>
          <a:xfrm>
            <a:off x="6460982" y="41990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3" name="Cube 102">
            <a:extLst>
              <a:ext uri="{FF2B5EF4-FFF2-40B4-BE49-F238E27FC236}">
                <a16:creationId xmlns:a16="http://schemas.microsoft.com/office/drawing/2014/main" id="{C25456EA-FDA9-453D-BC7C-5B61947BDE0D}"/>
              </a:ext>
            </a:extLst>
          </p:cNvPr>
          <p:cNvSpPr/>
          <p:nvPr/>
        </p:nvSpPr>
        <p:spPr>
          <a:xfrm>
            <a:off x="671390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4" name="Cube 103">
            <a:extLst>
              <a:ext uri="{FF2B5EF4-FFF2-40B4-BE49-F238E27FC236}">
                <a16:creationId xmlns:a16="http://schemas.microsoft.com/office/drawing/2014/main" id="{E64CCD7F-090E-45B3-ADDF-E72CA76263B5}"/>
              </a:ext>
            </a:extLst>
          </p:cNvPr>
          <p:cNvSpPr/>
          <p:nvPr/>
        </p:nvSpPr>
        <p:spPr>
          <a:xfrm>
            <a:off x="696682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5" name="Cube 104">
            <a:extLst>
              <a:ext uri="{FF2B5EF4-FFF2-40B4-BE49-F238E27FC236}">
                <a16:creationId xmlns:a16="http://schemas.microsoft.com/office/drawing/2014/main" id="{6801843A-5050-4553-8BFE-EAEDFDBE8196}"/>
              </a:ext>
            </a:extLst>
          </p:cNvPr>
          <p:cNvSpPr/>
          <p:nvPr/>
        </p:nvSpPr>
        <p:spPr>
          <a:xfrm>
            <a:off x="7219741"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06" name="Cube 105">
            <a:extLst>
              <a:ext uri="{FF2B5EF4-FFF2-40B4-BE49-F238E27FC236}">
                <a16:creationId xmlns:a16="http://schemas.microsoft.com/office/drawing/2014/main" id="{5F7F7113-EA76-4ABC-9E27-0FDAD62E1CA6}"/>
              </a:ext>
            </a:extLst>
          </p:cNvPr>
          <p:cNvSpPr/>
          <p:nvPr/>
        </p:nvSpPr>
        <p:spPr>
          <a:xfrm>
            <a:off x="747266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7" name="Cube 106">
            <a:extLst>
              <a:ext uri="{FF2B5EF4-FFF2-40B4-BE49-F238E27FC236}">
                <a16:creationId xmlns:a16="http://schemas.microsoft.com/office/drawing/2014/main" id="{C8F8E45F-E2AE-4690-B05D-216641B8D963}"/>
              </a:ext>
            </a:extLst>
          </p:cNvPr>
          <p:cNvSpPr/>
          <p:nvPr/>
        </p:nvSpPr>
        <p:spPr>
          <a:xfrm>
            <a:off x="772558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8" name="Cube 107">
            <a:extLst>
              <a:ext uri="{FF2B5EF4-FFF2-40B4-BE49-F238E27FC236}">
                <a16:creationId xmlns:a16="http://schemas.microsoft.com/office/drawing/2014/main" id="{82A20354-5B9F-408F-80F6-0826F66BD9B5}"/>
              </a:ext>
            </a:extLst>
          </p:cNvPr>
          <p:cNvSpPr/>
          <p:nvPr/>
        </p:nvSpPr>
        <p:spPr>
          <a:xfrm>
            <a:off x="7978505"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09" name="Cube 108">
            <a:extLst>
              <a:ext uri="{FF2B5EF4-FFF2-40B4-BE49-F238E27FC236}">
                <a16:creationId xmlns:a16="http://schemas.microsoft.com/office/drawing/2014/main" id="{60F26CCF-5F09-4571-80B5-EBF26A8E5057}"/>
              </a:ext>
            </a:extLst>
          </p:cNvPr>
          <p:cNvSpPr/>
          <p:nvPr/>
        </p:nvSpPr>
        <p:spPr>
          <a:xfrm>
            <a:off x="8231424" y="41990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11" name="Cube 110">
            <a:extLst>
              <a:ext uri="{FF2B5EF4-FFF2-40B4-BE49-F238E27FC236}">
                <a16:creationId xmlns:a16="http://schemas.microsoft.com/office/drawing/2014/main" id="{15C7AB31-6134-4983-955E-3EE9FF1D4667}"/>
              </a:ext>
            </a:extLst>
          </p:cNvPr>
          <p:cNvSpPr/>
          <p:nvPr/>
        </p:nvSpPr>
        <p:spPr>
          <a:xfrm>
            <a:off x="393644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2" name="Cube 111">
            <a:extLst>
              <a:ext uri="{FF2B5EF4-FFF2-40B4-BE49-F238E27FC236}">
                <a16:creationId xmlns:a16="http://schemas.microsoft.com/office/drawing/2014/main" id="{B5C9C17F-211A-4607-9E59-1CAD376DC3C9}"/>
              </a:ext>
            </a:extLst>
          </p:cNvPr>
          <p:cNvSpPr/>
          <p:nvPr/>
        </p:nvSpPr>
        <p:spPr>
          <a:xfrm>
            <a:off x="418936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3" name="Cube 112">
            <a:extLst>
              <a:ext uri="{FF2B5EF4-FFF2-40B4-BE49-F238E27FC236}">
                <a16:creationId xmlns:a16="http://schemas.microsoft.com/office/drawing/2014/main" id="{FF170E99-E0C7-444A-8672-149346C4151A}"/>
              </a:ext>
            </a:extLst>
          </p:cNvPr>
          <p:cNvSpPr/>
          <p:nvPr/>
        </p:nvSpPr>
        <p:spPr>
          <a:xfrm>
            <a:off x="444228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4" name="Cube 113">
            <a:extLst>
              <a:ext uri="{FF2B5EF4-FFF2-40B4-BE49-F238E27FC236}">
                <a16:creationId xmlns:a16="http://schemas.microsoft.com/office/drawing/2014/main" id="{5B9DC2E2-6F3C-4700-80B7-3F04B767F62F}"/>
              </a:ext>
            </a:extLst>
          </p:cNvPr>
          <p:cNvSpPr/>
          <p:nvPr/>
        </p:nvSpPr>
        <p:spPr>
          <a:xfrm>
            <a:off x="469520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5" name="Cube 114">
            <a:extLst>
              <a:ext uri="{FF2B5EF4-FFF2-40B4-BE49-F238E27FC236}">
                <a16:creationId xmlns:a16="http://schemas.microsoft.com/office/drawing/2014/main" id="{47A6F883-94A6-4120-8F5C-C2A50C354E2D}"/>
              </a:ext>
            </a:extLst>
          </p:cNvPr>
          <p:cNvSpPr/>
          <p:nvPr/>
        </p:nvSpPr>
        <p:spPr>
          <a:xfrm>
            <a:off x="494812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6" name="Cube 115">
            <a:extLst>
              <a:ext uri="{FF2B5EF4-FFF2-40B4-BE49-F238E27FC236}">
                <a16:creationId xmlns:a16="http://schemas.microsoft.com/office/drawing/2014/main" id="{BAFDD2AB-A79F-4155-AFDF-B4571CA106AB}"/>
              </a:ext>
            </a:extLst>
          </p:cNvPr>
          <p:cNvSpPr/>
          <p:nvPr/>
        </p:nvSpPr>
        <p:spPr>
          <a:xfrm>
            <a:off x="5201041"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7" name="Cube 116">
            <a:extLst>
              <a:ext uri="{FF2B5EF4-FFF2-40B4-BE49-F238E27FC236}">
                <a16:creationId xmlns:a16="http://schemas.microsoft.com/office/drawing/2014/main" id="{5C7C22E9-5BC7-4D19-97F8-387214DDFBEC}"/>
              </a:ext>
            </a:extLst>
          </p:cNvPr>
          <p:cNvSpPr/>
          <p:nvPr/>
        </p:nvSpPr>
        <p:spPr>
          <a:xfrm>
            <a:off x="545396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8" name="Cube 117">
            <a:extLst>
              <a:ext uri="{FF2B5EF4-FFF2-40B4-BE49-F238E27FC236}">
                <a16:creationId xmlns:a16="http://schemas.microsoft.com/office/drawing/2014/main" id="{39B3692C-5CFD-4092-8B08-BC344672BD11}"/>
              </a:ext>
            </a:extLst>
          </p:cNvPr>
          <p:cNvSpPr/>
          <p:nvPr/>
        </p:nvSpPr>
        <p:spPr>
          <a:xfrm>
            <a:off x="570688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19" name="Cube 118">
            <a:extLst>
              <a:ext uri="{FF2B5EF4-FFF2-40B4-BE49-F238E27FC236}">
                <a16:creationId xmlns:a16="http://schemas.microsoft.com/office/drawing/2014/main" id="{A5D62506-066B-4B1A-A8A8-60C14A23B6A2}"/>
              </a:ext>
            </a:extLst>
          </p:cNvPr>
          <p:cNvSpPr/>
          <p:nvPr/>
        </p:nvSpPr>
        <p:spPr>
          <a:xfrm>
            <a:off x="595980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0" name="Cube 119">
            <a:extLst>
              <a:ext uri="{FF2B5EF4-FFF2-40B4-BE49-F238E27FC236}">
                <a16:creationId xmlns:a16="http://schemas.microsoft.com/office/drawing/2014/main" id="{A46F7CAC-9CA2-4102-97FB-9C123B41E1FA}"/>
              </a:ext>
            </a:extLst>
          </p:cNvPr>
          <p:cNvSpPr/>
          <p:nvPr/>
        </p:nvSpPr>
        <p:spPr>
          <a:xfrm>
            <a:off x="621272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1" name="Cube 120">
            <a:extLst>
              <a:ext uri="{FF2B5EF4-FFF2-40B4-BE49-F238E27FC236}">
                <a16:creationId xmlns:a16="http://schemas.microsoft.com/office/drawing/2014/main" id="{721E17FE-40AD-44FC-B935-4F1B0CB446A7}"/>
              </a:ext>
            </a:extLst>
          </p:cNvPr>
          <p:cNvSpPr/>
          <p:nvPr/>
        </p:nvSpPr>
        <p:spPr>
          <a:xfrm>
            <a:off x="6465645"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2" name="Cube 121">
            <a:extLst>
              <a:ext uri="{FF2B5EF4-FFF2-40B4-BE49-F238E27FC236}">
                <a16:creationId xmlns:a16="http://schemas.microsoft.com/office/drawing/2014/main" id="{6668CF1E-BB3F-43FE-863C-AD210F327EF6}"/>
              </a:ext>
            </a:extLst>
          </p:cNvPr>
          <p:cNvSpPr/>
          <p:nvPr/>
        </p:nvSpPr>
        <p:spPr>
          <a:xfrm>
            <a:off x="6718564"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3" name="Cube 122">
            <a:extLst>
              <a:ext uri="{FF2B5EF4-FFF2-40B4-BE49-F238E27FC236}">
                <a16:creationId xmlns:a16="http://schemas.microsoft.com/office/drawing/2014/main" id="{9D71EE9E-BA66-420F-B581-6E059998B9DD}"/>
              </a:ext>
            </a:extLst>
          </p:cNvPr>
          <p:cNvSpPr/>
          <p:nvPr/>
        </p:nvSpPr>
        <p:spPr>
          <a:xfrm>
            <a:off x="6971489"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4" name="Cube 123">
            <a:extLst>
              <a:ext uri="{FF2B5EF4-FFF2-40B4-BE49-F238E27FC236}">
                <a16:creationId xmlns:a16="http://schemas.microsoft.com/office/drawing/2014/main" id="{1BD97D13-8F7E-446B-8BD2-826396B62171}"/>
              </a:ext>
            </a:extLst>
          </p:cNvPr>
          <p:cNvSpPr/>
          <p:nvPr/>
        </p:nvSpPr>
        <p:spPr>
          <a:xfrm>
            <a:off x="7224409"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2000" b="1">
              <a:latin typeface="Century Gothic" panose="020B0502020202020204" pitchFamily="34" charset="0"/>
            </a:endParaRPr>
          </a:p>
        </p:txBody>
      </p:sp>
      <p:sp>
        <p:nvSpPr>
          <p:cNvPr id="125" name="Cube 124">
            <a:extLst>
              <a:ext uri="{FF2B5EF4-FFF2-40B4-BE49-F238E27FC236}">
                <a16:creationId xmlns:a16="http://schemas.microsoft.com/office/drawing/2014/main" id="{38279C40-B627-421B-861C-4BD5BD63A22F}"/>
              </a:ext>
            </a:extLst>
          </p:cNvPr>
          <p:cNvSpPr/>
          <p:nvPr/>
        </p:nvSpPr>
        <p:spPr>
          <a:xfrm>
            <a:off x="7477328"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246"/>
          </a:p>
        </p:txBody>
      </p:sp>
      <p:sp>
        <p:nvSpPr>
          <p:cNvPr id="126" name="Cube 125">
            <a:extLst>
              <a:ext uri="{FF2B5EF4-FFF2-40B4-BE49-F238E27FC236}">
                <a16:creationId xmlns:a16="http://schemas.microsoft.com/office/drawing/2014/main" id="{7B30AFDA-69AA-4059-B295-FF3D86020C33}"/>
              </a:ext>
            </a:extLst>
          </p:cNvPr>
          <p:cNvSpPr/>
          <p:nvPr/>
        </p:nvSpPr>
        <p:spPr>
          <a:xfrm>
            <a:off x="7730248" y="3085357"/>
            <a:ext cx="324606" cy="324608"/>
          </a:xfrm>
          <a:prstGeom prst="cube">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246"/>
          </a:p>
        </p:txBody>
      </p:sp>
      <p:sp>
        <p:nvSpPr>
          <p:cNvPr id="127" name="Cube 126">
            <a:extLst>
              <a:ext uri="{FF2B5EF4-FFF2-40B4-BE49-F238E27FC236}">
                <a16:creationId xmlns:a16="http://schemas.microsoft.com/office/drawing/2014/main" id="{92C262C6-45C7-4838-B4B4-02E9AE974E51}"/>
              </a:ext>
            </a:extLst>
          </p:cNvPr>
          <p:cNvSpPr/>
          <p:nvPr/>
        </p:nvSpPr>
        <p:spPr>
          <a:xfrm>
            <a:off x="7983168" y="30853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sp>
        <p:nvSpPr>
          <p:cNvPr id="128" name="Cube 127">
            <a:extLst>
              <a:ext uri="{FF2B5EF4-FFF2-40B4-BE49-F238E27FC236}">
                <a16:creationId xmlns:a16="http://schemas.microsoft.com/office/drawing/2014/main" id="{7A277130-A8DC-4A6A-AAB3-825748EE7B03}"/>
              </a:ext>
            </a:extLst>
          </p:cNvPr>
          <p:cNvSpPr/>
          <p:nvPr/>
        </p:nvSpPr>
        <p:spPr>
          <a:xfrm>
            <a:off x="8226563" y="3085357"/>
            <a:ext cx="324606" cy="324608"/>
          </a:xfrm>
          <a:prstGeom prst="cube">
            <a:avLst/>
          </a:prstGeom>
          <a:solidFill>
            <a:schemeClr val="bg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246"/>
          </a:p>
        </p:txBody>
      </p:sp>
      <p:pic>
        <p:nvPicPr>
          <p:cNvPr id="67" name="Picture 66" descr="A close up of a sign&#10;&#10;Description generated with high confidence">
            <a:extLst>
              <a:ext uri="{FF2B5EF4-FFF2-40B4-BE49-F238E27FC236}">
                <a16:creationId xmlns:a16="http://schemas.microsoft.com/office/drawing/2014/main" id="{B348BC5F-A65D-408C-BDDB-29F130BAB9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68" name="TextBox 8">
            <a:extLst>
              <a:ext uri="{FF2B5EF4-FFF2-40B4-BE49-F238E27FC236}">
                <a16:creationId xmlns:a16="http://schemas.microsoft.com/office/drawing/2014/main" id="{4A649392-FB7F-428D-BE89-64E3AC7426B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420819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True or false? </a:t>
            </a:r>
          </a:p>
          <a:p>
            <a:endParaRPr lang="en-GB" sz="1600" b="1" dirty="0">
              <a:latin typeface="Century Gothic" panose="020B0502020202020204" pitchFamily="34" charset="0"/>
            </a:endParaRPr>
          </a:p>
          <a:p>
            <a:pPr algn="ctr"/>
            <a:endParaRPr lang="en-GB" sz="16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3D2EFF99-A2BF-4FB9-AFC2-7C040EAE2F60}"/>
              </a:ext>
            </a:extLst>
          </p:cNvPr>
          <p:cNvGraphicFramePr>
            <a:graphicFrameLocks noGrp="1"/>
          </p:cNvGraphicFramePr>
          <p:nvPr>
            <p:extLst>
              <p:ext uri="{D42A27DB-BD31-4B8C-83A1-F6EECF244321}">
                <p14:modId xmlns:p14="http://schemas.microsoft.com/office/powerpoint/2010/main" val="3408786682"/>
              </p:ext>
            </p:extLst>
          </p:nvPr>
        </p:nvGraphicFramePr>
        <p:xfrm>
          <a:off x="1433501" y="2471925"/>
          <a:ext cx="6276928" cy="1163532"/>
        </p:xfrm>
        <a:graphic>
          <a:graphicData uri="http://schemas.openxmlformats.org/drawingml/2006/table">
            <a:tbl>
              <a:tblPr firstRow="1" bandRow="1">
                <a:tableStyleId>{5940675A-B579-460E-94D1-54222C63F5DA}</a:tableStyleId>
              </a:tblPr>
              <a:tblGrid>
                <a:gridCol w="896704">
                  <a:extLst>
                    <a:ext uri="{9D8B030D-6E8A-4147-A177-3AD203B41FA5}">
                      <a16:colId xmlns:a16="http://schemas.microsoft.com/office/drawing/2014/main" val="2928917100"/>
                    </a:ext>
                  </a:extLst>
                </a:gridCol>
                <a:gridCol w="896704">
                  <a:extLst>
                    <a:ext uri="{9D8B030D-6E8A-4147-A177-3AD203B41FA5}">
                      <a16:colId xmlns:a16="http://schemas.microsoft.com/office/drawing/2014/main" val="3272755009"/>
                    </a:ext>
                  </a:extLst>
                </a:gridCol>
                <a:gridCol w="896704">
                  <a:extLst>
                    <a:ext uri="{9D8B030D-6E8A-4147-A177-3AD203B41FA5}">
                      <a16:colId xmlns:a16="http://schemas.microsoft.com/office/drawing/2014/main" val="204729220"/>
                    </a:ext>
                  </a:extLst>
                </a:gridCol>
                <a:gridCol w="896704">
                  <a:extLst>
                    <a:ext uri="{9D8B030D-6E8A-4147-A177-3AD203B41FA5}">
                      <a16:colId xmlns:a16="http://schemas.microsoft.com/office/drawing/2014/main" val="2051600501"/>
                    </a:ext>
                  </a:extLst>
                </a:gridCol>
                <a:gridCol w="896704">
                  <a:extLst>
                    <a:ext uri="{9D8B030D-6E8A-4147-A177-3AD203B41FA5}">
                      <a16:colId xmlns:a16="http://schemas.microsoft.com/office/drawing/2014/main" val="2541493163"/>
                    </a:ext>
                  </a:extLst>
                </a:gridCol>
                <a:gridCol w="896704">
                  <a:extLst>
                    <a:ext uri="{9D8B030D-6E8A-4147-A177-3AD203B41FA5}">
                      <a16:colId xmlns:a16="http://schemas.microsoft.com/office/drawing/2014/main" val="3937242637"/>
                    </a:ext>
                  </a:extLst>
                </a:gridCol>
                <a:gridCol w="896704">
                  <a:extLst>
                    <a:ext uri="{9D8B030D-6E8A-4147-A177-3AD203B41FA5}">
                      <a16:colId xmlns:a16="http://schemas.microsoft.com/office/drawing/2014/main" val="2314269305"/>
                    </a:ext>
                  </a:extLst>
                </a:gridCol>
              </a:tblGrid>
              <a:tr h="1163532">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76315"/>
                  </a:ext>
                </a:extLst>
              </a:tr>
            </a:tbl>
          </a:graphicData>
        </a:graphic>
      </p:graphicFrame>
      <p:graphicFrame>
        <p:nvGraphicFramePr>
          <p:cNvPr id="10" name="Table 9">
            <a:extLst>
              <a:ext uri="{FF2B5EF4-FFF2-40B4-BE49-F238E27FC236}">
                <a16:creationId xmlns:a16="http://schemas.microsoft.com/office/drawing/2014/main" id="{EC5B04BE-460B-470C-9705-36D360959191}"/>
              </a:ext>
            </a:extLst>
          </p:cNvPr>
          <p:cNvGraphicFramePr>
            <a:graphicFrameLocks noGrp="1"/>
          </p:cNvGraphicFramePr>
          <p:nvPr>
            <p:extLst>
              <p:ext uri="{D42A27DB-BD31-4B8C-83A1-F6EECF244321}">
                <p14:modId xmlns:p14="http://schemas.microsoft.com/office/powerpoint/2010/main" val="929545645"/>
              </p:ext>
            </p:extLst>
          </p:nvPr>
        </p:nvGraphicFramePr>
        <p:xfrm>
          <a:off x="3795136" y="1451398"/>
          <a:ext cx="1553728" cy="609600"/>
        </p:xfrm>
        <a:graphic>
          <a:graphicData uri="http://schemas.openxmlformats.org/drawingml/2006/table">
            <a:tbl>
              <a:tblPr firstRow="1" bandRow="1">
                <a:tableStyleId>{5940675A-B579-460E-94D1-54222C63F5DA}</a:tableStyleId>
              </a:tblPr>
              <a:tblGrid>
                <a:gridCol w="490650">
                  <a:extLst>
                    <a:ext uri="{9D8B030D-6E8A-4147-A177-3AD203B41FA5}">
                      <a16:colId xmlns:a16="http://schemas.microsoft.com/office/drawing/2014/main" val="608519650"/>
                    </a:ext>
                  </a:extLst>
                </a:gridCol>
                <a:gridCol w="572428">
                  <a:extLst>
                    <a:ext uri="{9D8B030D-6E8A-4147-A177-3AD203B41FA5}">
                      <a16:colId xmlns:a16="http://schemas.microsoft.com/office/drawing/2014/main" val="2967313105"/>
                    </a:ext>
                  </a:extLst>
                </a:gridCol>
                <a:gridCol w="490650">
                  <a:extLst>
                    <a:ext uri="{9D8B030D-6E8A-4147-A177-3AD203B41FA5}">
                      <a16:colId xmlns:a16="http://schemas.microsoft.com/office/drawing/2014/main" val="3855067973"/>
                    </a:ext>
                  </a:extLst>
                </a:gridCol>
              </a:tblGrid>
              <a:tr h="134605">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solidFill>
                            <a:schemeClr val="tx1"/>
                          </a:solidFill>
                          <a:latin typeface="Century Gothic" panose="020B0502020202020204" pitchFamily="34" charset="0"/>
                        </a:rPr>
                        <a:t>&gt;</a:t>
                      </a: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4</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668685"/>
                  </a:ext>
                </a:extLst>
              </a:tr>
              <a:tr h="134605">
                <a:tc>
                  <a:txBody>
                    <a:bodyPr/>
                    <a:lstStyle/>
                    <a:p>
                      <a:pPr algn="ctr"/>
                      <a:r>
                        <a:rPr lang="en-GB" sz="2000" b="1" dirty="0">
                          <a:solidFill>
                            <a:schemeClr val="tx1"/>
                          </a:solidFill>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0" b="1" dirty="0">
                        <a:solidFill>
                          <a:schemeClr val="tx1"/>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2000" b="1" dirty="0">
                          <a:solidFill>
                            <a:schemeClr val="tx1"/>
                          </a:solidFill>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0913217"/>
                  </a:ext>
                </a:extLst>
              </a:tr>
            </a:tbl>
          </a:graphicData>
        </a:graphic>
      </p:graphicFrame>
      <p:graphicFrame>
        <p:nvGraphicFramePr>
          <p:cNvPr id="11" name="Table 10">
            <a:extLst>
              <a:ext uri="{FF2B5EF4-FFF2-40B4-BE49-F238E27FC236}">
                <a16:creationId xmlns:a16="http://schemas.microsoft.com/office/drawing/2014/main" id="{3C1A0CAF-B130-4C9D-9822-957F1F88F4DC}"/>
              </a:ext>
            </a:extLst>
          </p:cNvPr>
          <p:cNvGraphicFramePr>
            <a:graphicFrameLocks noGrp="1"/>
          </p:cNvGraphicFramePr>
          <p:nvPr>
            <p:extLst>
              <p:ext uri="{D42A27DB-BD31-4B8C-83A1-F6EECF244321}">
                <p14:modId xmlns:p14="http://schemas.microsoft.com/office/powerpoint/2010/main" val="935205433"/>
              </p:ext>
            </p:extLst>
          </p:nvPr>
        </p:nvGraphicFramePr>
        <p:xfrm>
          <a:off x="1433501" y="4046384"/>
          <a:ext cx="6276924" cy="1163532"/>
        </p:xfrm>
        <a:graphic>
          <a:graphicData uri="http://schemas.openxmlformats.org/drawingml/2006/table">
            <a:tbl>
              <a:tblPr firstRow="1" bandRow="1">
                <a:tableStyleId>{5940675A-B579-460E-94D1-54222C63F5DA}</a:tableStyleId>
              </a:tblPr>
              <a:tblGrid>
                <a:gridCol w="697436">
                  <a:extLst>
                    <a:ext uri="{9D8B030D-6E8A-4147-A177-3AD203B41FA5}">
                      <a16:colId xmlns:a16="http://schemas.microsoft.com/office/drawing/2014/main" val="2928917100"/>
                    </a:ext>
                  </a:extLst>
                </a:gridCol>
                <a:gridCol w="697436">
                  <a:extLst>
                    <a:ext uri="{9D8B030D-6E8A-4147-A177-3AD203B41FA5}">
                      <a16:colId xmlns:a16="http://schemas.microsoft.com/office/drawing/2014/main" val="3272755009"/>
                    </a:ext>
                  </a:extLst>
                </a:gridCol>
                <a:gridCol w="697436">
                  <a:extLst>
                    <a:ext uri="{9D8B030D-6E8A-4147-A177-3AD203B41FA5}">
                      <a16:colId xmlns:a16="http://schemas.microsoft.com/office/drawing/2014/main" val="204729220"/>
                    </a:ext>
                  </a:extLst>
                </a:gridCol>
                <a:gridCol w="697436">
                  <a:extLst>
                    <a:ext uri="{9D8B030D-6E8A-4147-A177-3AD203B41FA5}">
                      <a16:colId xmlns:a16="http://schemas.microsoft.com/office/drawing/2014/main" val="2051600501"/>
                    </a:ext>
                  </a:extLst>
                </a:gridCol>
                <a:gridCol w="697436">
                  <a:extLst>
                    <a:ext uri="{9D8B030D-6E8A-4147-A177-3AD203B41FA5}">
                      <a16:colId xmlns:a16="http://schemas.microsoft.com/office/drawing/2014/main" val="2541493163"/>
                    </a:ext>
                  </a:extLst>
                </a:gridCol>
                <a:gridCol w="697436">
                  <a:extLst>
                    <a:ext uri="{9D8B030D-6E8A-4147-A177-3AD203B41FA5}">
                      <a16:colId xmlns:a16="http://schemas.microsoft.com/office/drawing/2014/main" val="3937242637"/>
                    </a:ext>
                  </a:extLst>
                </a:gridCol>
                <a:gridCol w="697436">
                  <a:extLst>
                    <a:ext uri="{9D8B030D-6E8A-4147-A177-3AD203B41FA5}">
                      <a16:colId xmlns:a16="http://schemas.microsoft.com/office/drawing/2014/main" val="2314269305"/>
                    </a:ext>
                  </a:extLst>
                </a:gridCol>
                <a:gridCol w="697436">
                  <a:extLst>
                    <a:ext uri="{9D8B030D-6E8A-4147-A177-3AD203B41FA5}">
                      <a16:colId xmlns:a16="http://schemas.microsoft.com/office/drawing/2014/main" val="3521370217"/>
                    </a:ext>
                  </a:extLst>
                </a:gridCol>
                <a:gridCol w="697436">
                  <a:extLst>
                    <a:ext uri="{9D8B030D-6E8A-4147-A177-3AD203B41FA5}">
                      <a16:colId xmlns:a16="http://schemas.microsoft.com/office/drawing/2014/main" val="1138594690"/>
                    </a:ext>
                  </a:extLst>
                </a:gridCol>
              </a:tblGrid>
              <a:tr h="1163532">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GB" sz="5500" dirty="0"/>
                    </a:p>
                  </a:txBody>
                  <a:tcPr marL="290891" marR="290891" marT="145441" marB="14544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76315"/>
                  </a:ext>
                </a:extLst>
              </a:tr>
            </a:tbl>
          </a:graphicData>
        </a:graphic>
      </p:graphicFrame>
      <p:pic>
        <p:nvPicPr>
          <p:cNvPr id="9" name="Picture 8" descr="A close up of a sign&#10;&#10;Description generated with high confidence">
            <a:extLst>
              <a:ext uri="{FF2B5EF4-FFF2-40B4-BE49-F238E27FC236}">
                <a16:creationId xmlns:a16="http://schemas.microsoft.com/office/drawing/2014/main" id="{4A41F9EC-5584-4B8E-ACD6-0F494840F8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2" name="TextBox 8">
            <a:extLst>
              <a:ext uri="{FF2B5EF4-FFF2-40B4-BE49-F238E27FC236}">
                <a16:creationId xmlns:a16="http://schemas.microsoft.com/office/drawing/2014/main" id="{3FDA5588-F84B-4AE9-8B49-F07DB262562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525835179"/>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9" ma:contentTypeDescription="Create a new document." ma:contentTypeScope="" ma:versionID="3d29b775ef167967bd9c847bebe9d0ad">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ae44e3ff1b865bfb29d0dffb97d6c4e1"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5A2BE7-260D-4848-B3D0-C50CAF947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F8F11D-A449-4684-B8E0-461263A2E192}">
  <ds:schemaRefs>
    <ds:schemaRef ds:uri="http://purl.org/dc/elements/1.1/"/>
    <ds:schemaRef ds:uri="http://purl.org/dc/terms/"/>
    <ds:schemaRef ds:uri="http://www.w3.org/XML/1998/namespace"/>
    <ds:schemaRef ds:uri="http://schemas.openxmlformats.org/package/2006/metadata/core-properties"/>
    <ds:schemaRef ds:uri="http://schemas.microsoft.com/office/infopath/2007/PartnerControls"/>
    <ds:schemaRef ds:uri="0f0ae0ff-29c4-4766-b250-c1a9bee8d430"/>
    <ds:schemaRef ds:uri="http://schemas.microsoft.com/office/2006/documentManagement/types"/>
    <ds:schemaRef ds:uri="86144f90-c7b6-48d0-aae5-f5e9e48cc3df"/>
    <ds:schemaRef ds:uri="http://schemas.microsoft.com/sharepoint/v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BE7001C-4FE1-4FF1-8D32-419BDEA7C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1772</TotalTime>
  <Words>939</Words>
  <Application>Microsoft Office PowerPoint</Application>
  <PresentationFormat>On-screen Show (4:3)</PresentationFormat>
  <Paragraphs>526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Jade Raynor</cp:lastModifiedBy>
  <cp:revision>52</cp:revision>
  <dcterms:created xsi:type="dcterms:W3CDTF">2018-03-17T10:08:43Z</dcterms:created>
  <dcterms:modified xsi:type="dcterms:W3CDTF">2020-01-28T15:00:26Z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ies>
</file>