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0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2356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900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2378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05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07879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553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2991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270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44303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75568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42952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356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797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4840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512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1095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54621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786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087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8474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3112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8462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40921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6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0408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663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2280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097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19476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978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406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161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43328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9003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5895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51966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3984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333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877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0028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86308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461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7950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119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35672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12121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98257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80092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9615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40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425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414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69599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720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115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5874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96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37497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87753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78984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255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835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4913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0157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97378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73056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955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9230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2094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6353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0076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3402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01914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712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1565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067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8630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53745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42025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08818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3694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318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613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9247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41601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835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3036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0037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0159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8029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6357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4301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8208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8595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495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320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23933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7492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89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4340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876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6994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18148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91176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954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290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744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539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61427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092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0675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0983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40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34092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59841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1826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4239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7864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913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360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27894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4672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691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139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136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99429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21981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22714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0424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097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590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456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98990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72465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7300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6267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2456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92426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35216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16636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3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029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649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06035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6395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64211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2026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838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713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30200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71543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68988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12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9071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563563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73808" y="6172944"/>
            <a:ext cx="496855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GB" sz="2400" b="1" dirty="0" smtClean="0">
                <a:latin typeface="Century Gothic"/>
                <a:cs typeface="Century Gothic"/>
              </a:rPr>
              <a:t>God </a:t>
            </a:r>
            <a:r>
              <a:rPr lang="en-GB" sz="2400" b="1" dirty="0">
                <a:latin typeface="Century Gothic"/>
                <a:cs typeface="Century Gothic"/>
              </a:rPr>
              <a:t>has sent me to bring good news to the poor</a:t>
            </a:r>
            <a:r>
              <a:rPr lang="en-GB" sz="2400" b="1" dirty="0" smtClean="0">
                <a:latin typeface="Century Gothic"/>
                <a:cs typeface="Century Gothic"/>
              </a:rPr>
              <a:t>, to </a:t>
            </a:r>
            <a:r>
              <a:rPr lang="en-GB" sz="2400" b="1" dirty="0">
                <a:latin typeface="Century Gothic"/>
                <a:cs typeface="Century Gothic"/>
              </a:rPr>
              <a:t>comfort the broken hearted</a:t>
            </a:r>
            <a:r>
              <a:rPr lang="en-GB" sz="2400" b="1" dirty="0" smtClean="0">
                <a:latin typeface="Century Gothic"/>
                <a:cs typeface="Century Gothic"/>
              </a:rPr>
              <a:t>, to </a:t>
            </a:r>
            <a:r>
              <a:rPr lang="en-GB" sz="2400" b="1" dirty="0">
                <a:latin typeface="Century Gothic"/>
                <a:cs typeface="Century Gothic"/>
              </a:rPr>
              <a:t>set free those who are </a:t>
            </a:r>
            <a:r>
              <a:rPr lang="en-GB" sz="2400" b="1" dirty="0" smtClean="0">
                <a:latin typeface="Century Gothic"/>
                <a:cs typeface="Century Gothic"/>
              </a:rPr>
              <a:t>imprisoned to </a:t>
            </a:r>
            <a:r>
              <a:rPr lang="en-GB" sz="2400" b="1" dirty="0">
                <a:latin typeface="Century Gothic"/>
                <a:cs typeface="Century Gothic"/>
              </a:rPr>
              <a:t>proclaim that the time has </a:t>
            </a:r>
            <a:r>
              <a:rPr lang="en-GB" sz="2400" b="1" dirty="0" smtClean="0">
                <a:latin typeface="Century Gothic"/>
                <a:cs typeface="Century Gothic"/>
              </a:rPr>
              <a:t>come when </a:t>
            </a:r>
            <a:r>
              <a:rPr lang="en-GB" sz="2400" b="1" dirty="0">
                <a:latin typeface="Century Gothic"/>
                <a:cs typeface="Century Gothic"/>
              </a:rPr>
              <a:t>God will shower blessings on his people</a:t>
            </a:r>
            <a:r>
              <a:rPr lang="en-GB" sz="2400" b="1" dirty="0" smtClean="0">
                <a:latin typeface="Century Gothic"/>
                <a:cs typeface="Century Gothic"/>
              </a:rPr>
              <a:t>.</a:t>
            </a:r>
            <a:endParaRPr lang="en-GB" sz="2400" b="1" dirty="0" smtClean="0">
              <a:latin typeface="Century Gothic"/>
              <a:cs typeface="Century Gothic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20" y="1564432"/>
            <a:ext cx="2869472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82520" y="8189168"/>
            <a:ext cx="43919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r>
              <a:rPr lang="en-GB" sz="2000" b="1" dirty="0" smtClean="0">
                <a:latin typeface="Century Gothic"/>
                <a:cs typeface="Century Gothic"/>
              </a:rPr>
              <a:t>Based </a:t>
            </a:r>
            <a:r>
              <a:rPr lang="en-GB" sz="2000" b="1" dirty="0">
                <a:latin typeface="Century Gothic"/>
                <a:cs typeface="Century Gothic"/>
              </a:rPr>
              <a:t>on Isaiah 61: 1-2, 10-11</a:t>
            </a:r>
          </a:p>
          <a:p>
            <a:pPr algn="r" eaLnBrk="1" hangingPunct="1"/>
            <a:r>
              <a:rPr lang="en-GB" sz="2000" b="1" dirty="0">
                <a:latin typeface="Century Gothic"/>
                <a:cs typeface="Century Gothic"/>
              </a:rPr>
              <a:t>God’s Story 3</a:t>
            </a:r>
          </a:p>
        </p:txBody>
      </p:sp>
      <p:sp>
        <p:nvSpPr>
          <p:cNvPr id="2" name="Rectangle 1"/>
          <p:cNvSpPr/>
          <p:nvPr/>
        </p:nvSpPr>
        <p:spPr>
          <a:xfrm>
            <a:off x="7078464" y="4660776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latin typeface="Century Gothic"/>
                <a:cs typeface="Century Gothic"/>
              </a:rPr>
              <a:t>For just as surely as the earth sends up green shoots. Just as surely as the garden makes seeds grow, so will God bring love and justice and praise to </a:t>
            </a:r>
            <a:r>
              <a:rPr lang="en-GB" sz="2400" b="1" dirty="0" smtClean="0">
                <a:latin typeface="Century Gothic"/>
                <a:cs typeface="Century Gothic"/>
              </a:rPr>
              <a:t>people.</a:t>
            </a:r>
            <a:endParaRPr lang="en-GB" sz="2400" b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8464" y="3220616"/>
            <a:ext cx="475252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latin typeface="Century Gothic"/>
                <a:cs typeface="Century Gothic"/>
              </a:rPr>
              <a:t>I feel like a bride dressed for her wedding, adorned in jewels.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8464" y="772344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 smtClean="0">
                <a:latin typeface="Century Gothic"/>
                <a:cs typeface="Century Gothic"/>
              </a:rPr>
              <a:t>My </a:t>
            </a:r>
            <a:r>
              <a:rPr lang="en-GB" sz="2400" b="1" dirty="0">
                <a:latin typeface="Century Gothic"/>
                <a:cs typeface="Century Gothic"/>
              </a:rPr>
              <a:t>heart is filled with joy, with praise and thanks to God. I feel as if God has surrounded me in love, as if God has wrapped me up in a cloak of blessings.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3808" y="628328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latin typeface="Century Gothic"/>
                <a:cs typeface="Century Gothic"/>
              </a:rPr>
              <a:t>The spirit of God has been given to me.</a:t>
            </a:r>
            <a:endParaRPr lang="en-GB" sz="24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Pages>0</Pages>
  <Words>152</Words>
  <Characters>0</Characters>
  <Application>Microsoft Macintosh PowerPoint</Application>
  <PresentationFormat>Custom</PresentationFormat>
  <Lines>0</Lines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Gwen Shaw</cp:lastModifiedBy>
  <cp:revision>14</cp:revision>
  <dcterms:modified xsi:type="dcterms:W3CDTF">2013-08-26T15:03:07Z</dcterms:modified>
</cp:coreProperties>
</file>