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76" r:id="rId2"/>
    <p:sldId id="284" r:id="rId3"/>
    <p:sldId id="277" r:id="rId4"/>
    <p:sldId id="278" r:id="rId5"/>
    <p:sldId id="282" r:id="rId6"/>
    <p:sldId id="283" r:id="rId7"/>
    <p:sldId id="28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4" pos="340" userDrawn="1">
          <p15:clr>
            <a:srgbClr val="A4A3A4"/>
          </p15:clr>
        </p15:guide>
        <p15:guide id="5" orient="horz" pos="3974" userDrawn="1">
          <p15:clr>
            <a:srgbClr val="A4A3A4"/>
          </p15:clr>
        </p15:guide>
        <p15:guide id="6" pos="5420" userDrawn="1">
          <p15:clr>
            <a:srgbClr val="A4A3A4"/>
          </p15:clr>
        </p15:guide>
        <p15:guide id="7" orient="horz" pos="346" userDrawn="1">
          <p15:clr>
            <a:srgbClr val="A4A3A4"/>
          </p15:clr>
        </p15:guide>
        <p15:guide id="8" pos="476" userDrawn="1">
          <p15:clr>
            <a:srgbClr val="A4A3A4"/>
          </p15:clr>
        </p15:guide>
        <p15:guide id="9" orient="horz" pos="482" userDrawn="1">
          <p15:clr>
            <a:srgbClr val="A4A3A4"/>
          </p15:clr>
        </p15:guide>
        <p15:guide id="10" orient="horz" pos="3838" userDrawn="1">
          <p15:clr>
            <a:srgbClr val="A4A3A4"/>
          </p15:clr>
        </p15:guide>
        <p15:guide id="11" pos="52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A0DB"/>
    <a:srgbClr val="E8C500"/>
    <a:srgbClr val="DE1E5A"/>
    <a:srgbClr val="BC0105"/>
    <a:srgbClr val="4DB1E3"/>
    <a:srgbClr val="80C1EB"/>
    <a:srgbClr val="ACDDFC"/>
    <a:srgbClr val="FFFFFF"/>
    <a:srgbClr val="4AA1D9"/>
    <a:srgbClr val="21A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-760" y="-104"/>
      </p:cViewPr>
      <p:guideLst>
        <p:guide orient="horz" pos="2160"/>
        <p:guide orient="horz" pos="3974"/>
        <p:guide orient="horz" pos="346"/>
        <p:guide orient="horz" pos="482"/>
        <p:guide orient="horz" pos="3838"/>
        <p:guide pos="2880"/>
        <p:guide pos="340"/>
        <p:guide pos="5420"/>
        <p:guide pos="476"/>
        <p:guide pos="5284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7" d="100"/>
          <a:sy n="77" d="100"/>
        </p:scale>
        <p:origin x="264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34F151-63AC-41CE-96F5-7702E930870C}" type="datetimeFigureOut">
              <a:rPr lang="en-GB" smtClean="0"/>
              <a:t>28/01/21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76B846-B279-40AC-BFF5-DBC4013370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397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02C5D1-7818-41B5-ABAD-5E4B38A5388F}" type="datetimeFigureOut">
              <a:rPr lang="en-GB" smtClean="0"/>
              <a:t>28/01/21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521341-850D-40E1-BB3D-87946DC9B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048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s://www.twinkl.co.uk/" TargetMode="External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s://www.twinkl.co.uk/" TargetMode="External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2767" y="6196125"/>
            <a:ext cx="576495" cy="580719"/>
          </a:xfrm>
          <a:prstGeom prst="rect">
            <a:avLst/>
          </a:prstGeom>
        </p:spPr>
      </p:pic>
      <p:sp>
        <p:nvSpPr>
          <p:cNvPr id="2" name="Rectangle 1">
            <a:hlinkClick r:id="rId4"/>
          </p:cNvPr>
          <p:cNvSpPr/>
          <p:nvPr userDrawn="1"/>
        </p:nvSpPr>
        <p:spPr>
          <a:xfrm>
            <a:off x="4137660" y="5561814"/>
            <a:ext cx="868680" cy="553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040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 bwMode="auto">
          <a:xfrm>
            <a:off x="457198" y="438151"/>
            <a:ext cx="8220075" cy="5957887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350" dirty="0">
                <a:latin typeface="Twinkl" pitchFamily="50" charset="0"/>
              </a:rPr>
              <a:t> 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2497" y="5734211"/>
            <a:ext cx="576495" cy="58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871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 userDrawn="1"/>
        </p:nvSpPr>
        <p:spPr bwMode="auto">
          <a:xfrm>
            <a:off x="457198" y="438151"/>
            <a:ext cx="8220075" cy="5957887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350" dirty="0">
                <a:latin typeface="Twinkl" pitchFamily="50" charset="0"/>
              </a:rPr>
              <a:t> 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57198" y="478895"/>
            <a:ext cx="8220075" cy="994306"/>
          </a:xfrm>
        </p:spPr>
        <p:txBody>
          <a:bodyPr>
            <a:noAutofit/>
          </a:bodyPr>
          <a:lstStyle>
            <a:lvl1pPr>
              <a:defRPr>
                <a:latin typeface="Twinkl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079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ims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7523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2767" y="6196125"/>
            <a:ext cx="576495" cy="580719"/>
          </a:xfrm>
          <a:prstGeom prst="rect">
            <a:avLst/>
          </a:prstGeom>
        </p:spPr>
      </p:pic>
      <p:sp>
        <p:nvSpPr>
          <p:cNvPr id="4" name="Rectangle 3">
            <a:hlinkClick r:id="rId4"/>
          </p:cNvPr>
          <p:cNvSpPr/>
          <p:nvPr userDrawn="1"/>
        </p:nvSpPr>
        <p:spPr>
          <a:xfrm>
            <a:off x="4137660" y="3152488"/>
            <a:ext cx="868680" cy="553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973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9745" y="695325"/>
            <a:ext cx="8164510" cy="1150938"/>
          </a:xfrm>
          <a:prstGeom prst="roundRect">
            <a:avLst>
              <a:gd name="adj" fmla="val 9641"/>
            </a:avLst>
          </a:prstGeom>
          <a:noFill/>
          <a:ln w="25400">
            <a:noFill/>
          </a:ln>
        </p:spPr>
        <p:txBody>
          <a:bodyPr vert="horz" lIns="252000" tIns="252000" rIns="252000" bIns="252000" rtlCol="0" anchor="ctr" anchorCtr="1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745" y="1957386"/>
            <a:ext cx="8164510" cy="4387851"/>
          </a:xfrm>
          <a:prstGeom prst="roundRect">
            <a:avLst>
              <a:gd name="adj" fmla="val 2585"/>
            </a:avLst>
          </a:prstGeom>
          <a:noFill/>
          <a:ln w="25400">
            <a:noFill/>
          </a:ln>
        </p:spPr>
        <p:txBody>
          <a:bodyPr vert="horz" lIns="252000" tIns="252000" rIns="252000" bIns="25200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389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2" r:id="rId3"/>
    <p:sldLayoutId id="2147483663" r:id="rId4"/>
    <p:sldLayoutId id="2147483666" r:id="rId5"/>
  </p:sldLayoutIdLst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1C1C1C"/>
          </a:solidFill>
          <a:latin typeface="Twinkl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rgbClr val="1C1C1C"/>
          </a:solidFill>
          <a:latin typeface="Twinkl" pitchFamily="50" charset="0"/>
          <a:ea typeface="Twinkl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1C1C1C"/>
          </a:solidFill>
          <a:latin typeface="Twinkl" pitchFamily="50" charset="0"/>
          <a:ea typeface="Twinkl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1C1C1C"/>
          </a:solidFill>
          <a:latin typeface="Twinkl" pitchFamily="50" charset="0"/>
          <a:ea typeface="Twinkl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1C1C1C"/>
          </a:solidFill>
          <a:latin typeface="Twinkl" pitchFamily="50" charset="0"/>
          <a:ea typeface="Twinkl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1C1C1C"/>
          </a:solidFill>
          <a:latin typeface="Twinkl" pitchFamily="50" charset="0"/>
          <a:ea typeface="Twinkl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/>
          <a:lstStyle/>
          <a:p>
            <a:r>
              <a:rPr lang="en-GB" sz="30000" dirty="0" err="1" smtClean="0">
                <a:ln w="28575">
                  <a:noFill/>
                </a:ln>
                <a:solidFill>
                  <a:srgbClr val="18A0DB"/>
                </a:solidFill>
              </a:rPr>
              <a:t>ou</a:t>
            </a:r>
            <a:endParaRPr lang="en-GB" sz="30000" dirty="0">
              <a:ln w="28575">
                <a:noFill/>
              </a:ln>
              <a:solidFill>
                <a:srgbClr val="18A0D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73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/>
          <a:lstStyle/>
          <a:p>
            <a:r>
              <a:rPr lang="en-GB" sz="17000" dirty="0">
                <a:ln w="28575">
                  <a:noFill/>
                </a:ln>
                <a:solidFill>
                  <a:schemeClr val="tx1"/>
                </a:solidFill>
              </a:rPr>
              <a:t>sh</a:t>
            </a:r>
            <a:r>
              <a:rPr lang="en-GB" sz="17000" dirty="0">
                <a:ln w="28575">
                  <a:noFill/>
                </a:ln>
                <a:solidFill>
                  <a:srgbClr val="18A0DB"/>
                </a:solidFill>
              </a:rPr>
              <a:t>ou</a:t>
            </a:r>
            <a:r>
              <a:rPr lang="en-GB" sz="17000" dirty="0">
                <a:ln w="28575">
                  <a:noFill/>
                </a:ln>
                <a:solidFill>
                  <a:schemeClr val="tx1"/>
                </a:solidFill>
              </a:rPr>
              <a:t>t</a:t>
            </a:r>
            <a:endParaRPr lang="en-GB" sz="17000" dirty="0">
              <a:ln w="28575">
                <a:noFill/>
              </a:ln>
              <a:solidFill>
                <a:srgbClr val="18A0D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545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/>
          <a:lstStyle/>
          <a:p>
            <a:r>
              <a:rPr lang="en-GB" sz="17000" dirty="0">
                <a:ln w="28575">
                  <a:noFill/>
                </a:ln>
                <a:solidFill>
                  <a:schemeClr val="tx1"/>
                </a:solidFill>
              </a:rPr>
              <a:t>m</a:t>
            </a:r>
            <a:r>
              <a:rPr lang="en-GB" sz="17000" dirty="0">
                <a:ln w="28575">
                  <a:noFill/>
                </a:ln>
                <a:solidFill>
                  <a:srgbClr val="18A0DB"/>
                </a:solidFill>
              </a:rPr>
              <a:t>ou</a:t>
            </a:r>
            <a:r>
              <a:rPr lang="en-GB" sz="17000" dirty="0">
                <a:ln w="28575">
                  <a:noFill/>
                </a:ln>
                <a:solidFill>
                  <a:schemeClr val="tx1"/>
                </a:solidFill>
              </a:rPr>
              <a:t>se</a:t>
            </a:r>
            <a:endParaRPr lang="en-GB" sz="17000" dirty="0">
              <a:ln w="28575">
                <a:noFill/>
              </a:ln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812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/>
          <a:lstStyle/>
          <a:p>
            <a:r>
              <a:rPr lang="en-GB" sz="17000" dirty="0">
                <a:ln w="28575">
                  <a:noFill/>
                </a:ln>
                <a:solidFill>
                  <a:schemeClr val="tx1"/>
                </a:solidFill>
              </a:rPr>
              <a:t>bl</a:t>
            </a:r>
            <a:r>
              <a:rPr lang="en-GB" sz="17000" dirty="0">
                <a:ln w="28575">
                  <a:noFill/>
                </a:ln>
                <a:solidFill>
                  <a:srgbClr val="18A0DB"/>
                </a:solidFill>
              </a:rPr>
              <a:t>ou</a:t>
            </a:r>
            <a:r>
              <a:rPr lang="en-GB" sz="17000" dirty="0">
                <a:ln w="28575">
                  <a:noFill/>
                </a:ln>
                <a:solidFill>
                  <a:schemeClr val="tx1"/>
                </a:solidFill>
              </a:rPr>
              <a:t>se</a:t>
            </a:r>
          </a:p>
        </p:txBody>
      </p:sp>
    </p:spTree>
    <p:extLst>
      <p:ext uri="{BB962C8B-B14F-4D97-AF65-F5344CB8AC3E}">
        <p14:creationId xmlns:p14="http://schemas.microsoft.com/office/powerpoint/2010/main" val="1879704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/>
          <a:lstStyle/>
          <a:p>
            <a:r>
              <a:rPr lang="en-GB" sz="17000" dirty="0">
                <a:ln w="28575">
                  <a:noFill/>
                </a:ln>
                <a:solidFill>
                  <a:schemeClr val="tx1"/>
                </a:solidFill>
              </a:rPr>
              <a:t>cl</a:t>
            </a:r>
            <a:r>
              <a:rPr lang="en-GB" sz="17000" dirty="0">
                <a:ln w="28575">
                  <a:noFill/>
                </a:ln>
                <a:solidFill>
                  <a:srgbClr val="18A0DB"/>
                </a:solidFill>
              </a:rPr>
              <a:t>ou</a:t>
            </a:r>
            <a:r>
              <a:rPr lang="en-GB" sz="17000" dirty="0">
                <a:ln w="28575">
                  <a:noFill/>
                </a:ln>
                <a:solidFill>
                  <a:schemeClr val="tx1"/>
                </a:solidFill>
              </a:rPr>
              <a:t>dy</a:t>
            </a:r>
          </a:p>
        </p:txBody>
      </p:sp>
    </p:spTree>
    <p:extLst>
      <p:ext uri="{BB962C8B-B14F-4D97-AF65-F5344CB8AC3E}">
        <p14:creationId xmlns:p14="http://schemas.microsoft.com/office/powerpoint/2010/main" val="206292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/>
          <a:lstStyle/>
          <a:p>
            <a:r>
              <a:rPr lang="en-GB" sz="13000" dirty="0">
                <a:ln w="28575">
                  <a:noFill/>
                </a:ln>
                <a:solidFill>
                  <a:schemeClr val="tx1"/>
                </a:solidFill>
              </a:rPr>
              <a:t>f</a:t>
            </a:r>
            <a:r>
              <a:rPr lang="en-GB" sz="13000" dirty="0">
                <a:ln w="28575">
                  <a:noFill/>
                </a:ln>
                <a:solidFill>
                  <a:srgbClr val="18A0DB"/>
                </a:solidFill>
              </a:rPr>
              <a:t>ou</a:t>
            </a:r>
            <a:r>
              <a:rPr lang="en-GB" sz="13000" dirty="0">
                <a:ln w="28575">
                  <a:noFill/>
                </a:ln>
                <a:solidFill>
                  <a:schemeClr val="tx1"/>
                </a:solidFill>
              </a:rPr>
              <a:t>ntain</a:t>
            </a:r>
          </a:p>
        </p:txBody>
      </p:sp>
    </p:spTree>
    <p:extLst>
      <p:ext uri="{BB962C8B-B14F-4D97-AF65-F5344CB8AC3E}">
        <p14:creationId xmlns:p14="http://schemas.microsoft.com/office/powerpoint/2010/main" val="315896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5662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Twinkl Template">
      <a:dk1>
        <a:srgbClr val="1C1C1C"/>
      </a:dk1>
      <a:lt1>
        <a:sysClr val="window" lastClr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Custom 1">
      <a:majorFont>
        <a:latin typeface="Twinkl Sb"/>
        <a:ea typeface=""/>
        <a:cs typeface=""/>
      </a:majorFont>
      <a:minorFont>
        <a:latin typeface="Twink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18A0DB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PowerPoint Template.potx" id="{F2D9965A-8C68-4F5E-A2B5-CF7E0DDA752E}" vid="{78487116-FFC1-4A12-BB7A-4083D6069C8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</Template>
  <TotalTime>73</TotalTime>
  <Words>6</Words>
  <Application>Microsoft Macintosh PowerPoint</Application>
  <PresentationFormat>On-screen Show (4:3)</PresentationFormat>
  <Paragraphs>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Twinkl</vt:lpstr>
      <vt:lpstr>Office Theme</vt:lpstr>
      <vt:lpstr>ou</vt:lpstr>
      <vt:lpstr>shout</vt:lpstr>
      <vt:lpstr>mouse</vt:lpstr>
      <vt:lpstr>blouse</vt:lpstr>
      <vt:lpstr>cloudy</vt:lpstr>
      <vt:lpstr>fountain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Ruby Cunningham</dc:creator>
  <cp:lastModifiedBy>Emma Sharpe</cp:lastModifiedBy>
  <cp:revision>6</cp:revision>
  <dcterms:created xsi:type="dcterms:W3CDTF">2020-06-12T09:48:05Z</dcterms:created>
  <dcterms:modified xsi:type="dcterms:W3CDTF">2021-01-28T22:39:41Z</dcterms:modified>
</cp:coreProperties>
</file>