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56" r:id="rId4"/>
    <p:sldId id="258" r:id="rId5"/>
    <p:sldId id="259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23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AC63B-4529-4AAC-B204-26705B5F5D82}" type="datetimeFigureOut">
              <a:rPr lang="en-GB" smtClean="0"/>
              <a:pPr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70A6D-A774-4B06-836E-F8E4944051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807"/>
            <a:ext cx="7772400" cy="1470025"/>
          </a:xfrm>
        </p:spPr>
        <p:txBody>
          <a:bodyPr>
            <a:normAutofit/>
          </a:bodyPr>
          <a:lstStyle/>
          <a:p>
            <a:r>
              <a:rPr lang="en-GB" sz="4000" u="sng" dirty="0"/>
              <a:t>Equivalent Fractions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96944" cy="1752600"/>
          </a:xfrm>
        </p:spPr>
        <p:txBody>
          <a:bodyPr/>
          <a:lstStyle/>
          <a:p>
            <a:r>
              <a:rPr lang="en-GB" u="sng" dirty="0">
                <a:solidFill>
                  <a:schemeClr val="tx1"/>
                </a:solidFill>
              </a:rPr>
              <a:t>Target: </a:t>
            </a:r>
            <a:r>
              <a:rPr lang="en-GB" dirty="0">
                <a:solidFill>
                  <a:srgbClr val="00B0F0"/>
                </a:solidFill>
              </a:rPr>
              <a:t>To be able to find equivalent fractions.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63046" y="151050"/>
            <a:ext cx="2780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/>
              <a:t>16</a:t>
            </a:r>
            <a:r>
              <a:rPr lang="en-GB" sz="2400" b="1" u="sng" baseline="30000" dirty="0"/>
              <a:t>th</a:t>
            </a:r>
            <a:r>
              <a:rPr lang="en-GB" sz="2400" b="1" u="sng" dirty="0"/>
              <a:t> November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1DE0E-7A0D-460B-A93C-DD9B45649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19885-6094-422B-9DCF-58C2A7153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92C87F-E9D4-40CA-9811-29C20BD55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8640"/>
            <a:ext cx="6912768" cy="623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45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051720" y="332656"/>
          <a:ext cx="1524000" cy="1524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51920" y="332656"/>
          <a:ext cx="1524000" cy="1524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724128" y="332656"/>
          <a:ext cx="1524000" cy="1524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536160" y="332656"/>
          <a:ext cx="1524000" cy="1524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496" y="198884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How many equal sections is each square cut into?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496" y="328672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How many of the sections are blue?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496" y="4222829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 fraction of each square is blue?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573325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Are these fractions equal?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1560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How do you get from one fraction to the next?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7784" y="2276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9992" y="2276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200" y="2276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72400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27784" y="341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99992" y="341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72200" y="341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72400" y="341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20574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293096"/>
            <a:ext cx="133350" cy="514350"/>
          </a:xfrm>
          <a:prstGeom prst="rect">
            <a:avLst/>
          </a:prstGeom>
          <a:noFill/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293096"/>
            <a:ext cx="133350" cy="514350"/>
          </a:xfrm>
          <a:prstGeom prst="rect">
            <a:avLst/>
          </a:prstGeom>
          <a:noFill/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293096"/>
            <a:ext cx="133350" cy="514350"/>
          </a:xfrm>
          <a:prstGeom prst="rect">
            <a:avLst/>
          </a:prstGeom>
          <a:noFill/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72400" y="4293096"/>
            <a:ext cx="276225" cy="514350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9431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291465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38862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915816" y="4941168"/>
            <a:ext cx="1512168" cy="432048"/>
            <a:chOff x="2915816" y="4941168"/>
            <a:chExt cx="1512168" cy="432048"/>
          </a:xfrm>
        </p:grpSpPr>
        <p:sp>
          <p:nvSpPr>
            <p:cNvPr id="51" name="Curved Up Arrow 50"/>
            <p:cNvSpPr/>
            <p:nvPr/>
          </p:nvSpPr>
          <p:spPr>
            <a:xfrm>
              <a:off x="2915816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19872" y="494116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860032" y="4941168"/>
            <a:ext cx="1512168" cy="432048"/>
            <a:chOff x="4860032" y="4941168"/>
            <a:chExt cx="1512168" cy="432048"/>
          </a:xfrm>
        </p:grpSpPr>
        <p:sp>
          <p:nvSpPr>
            <p:cNvPr id="52" name="Curved Up Arrow 51"/>
            <p:cNvSpPr/>
            <p:nvPr/>
          </p:nvSpPr>
          <p:spPr>
            <a:xfrm>
              <a:off x="4860032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64088" y="494116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x2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660232" y="4941168"/>
            <a:ext cx="1512168" cy="432048"/>
            <a:chOff x="6660232" y="4941168"/>
            <a:chExt cx="1512168" cy="432048"/>
          </a:xfrm>
        </p:grpSpPr>
        <p:sp>
          <p:nvSpPr>
            <p:cNvPr id="53" name="Curved Up Arrow 52"/>
            <p:cNvSpPr/>
            <p:nvPr/>
          </p:nvSpPr>
          <p:spPr>
            <a:xfrm>
              <a:off x="6660232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188852" y="494116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496" y="198884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How many equal sections is each square cut into?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496" y="328672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How many of the sections are blue?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496" y="4222829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 fraction of each square is blue?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573325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Are these fractions equal?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1560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How do you get from one fraction to the next?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74170" y="2276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78426" y="2276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82682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74170" y="341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78426" y="341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82682" y="34197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12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20574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9431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291465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38862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56"/>
          <p:cNvGrpSpPr/>
          <p:nvPr/>
        </p:nvGrpSpPr>
        <p:grpSpPr>
          <a:xfrm>
            <a:off x="3491880" y="4941168"/>
            <a:ext cx="1512168" cy="432048"/>
            <a:chOff x="2915816" y="4941168"/>
            <a:chExt cx="1512168" cy="432048"/>
          </a:xfrm>
        </p:grpSpPr>
        <p:sp>
          <p:nvSpPr>
            <p:cNvPr id="51" name="Curved Up Arrow 50"/>
            <p:cNvSpPr/>
            <p:nvPr/>
          </p:nvSpPr>
          <p:spPr>
            <a:xfrm>
              <a:off x="2915816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19872" y="494116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x3</a:t>
              </a:r>
            </a:p>
          </p:txBody>
        </p:sp>
      </p:grpSp>
      <p:grpSp>
        <p:nvGrpSpPr>
          <p:cNvPr id="3" name="Group 57"/>
          <p:cNvGrpSpPr/>
          <p:nvPr/>
        </p:nvGrpSpPr>
        <p:grpSpPr>
          <a:xfrm>
            <a:off x="5940152" y="4941168"/>
            <a:ext cx="1512168" cy="432048"/>
            <a:chOff x="4860032" y="4941168"/>
            <a:chExt cx="1512168" cy="432048"/>
          </a:xfrm>
        </p:grpSpPr>
        <p:sp>
          <p:nvSpPr>
            <p:cNvPr id="52" name="Curved Up Arrow 51"/>
            <p:cNvSpPr/>
            <p:nvPr/>
          </p:nvSpPr>
          <p:spPr>
            <a:xfrm>
              <a:off x="4860032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64088" y="494116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x4</a:t>
              </a:r>
            </a:p>
          </p:txBody>
        </p:sp>
      </p:grp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2123728" y="188640"/>
          <a:ext cx="1752600" cy="1714500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4499992" y="188640"/>
          <a:ext cx="1752600" cy="1714500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6851848" y="188640"/>
          <a:ext cx="1752600" cy="1714500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4293096"/>
            <a:ext cx="133350" cy="514350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4293096"/>
            <a:ext cx="133350" cy="514350"/>
          </a:xfrm>
          <a:prstGeom prst="rect">
            <a:avLst/>
          </a:prstGeom>
          <a:noFill/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80151" y="4293096"/>
            <a:ext cx="276225" cy="51435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1943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2914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33265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So to find </a:t>
            </a:r>
            <a:r>
              <a:rPr lang="en-GB" sz="2000" b="1" u="sng" dirty="0"/>
              <a:t>equivalent fractions</a:t>
            </a:r>
            <a:r>
              <a:rPr lang="en-GB" sz="2000" b="1" dirty="0"/>
              <a:t> you multiply the </a:t>
            </a:r>
            <a:r>
              <a:rPr lang="en-GB" sz="2000" b="1" u="sng" dirty="0"/>
              <a:t>numerator</a:t>
            </a:r>
            <a:r>
              <a:rPr lang="en-GB" sz="2000" b="1" dirty="0"/>
              <a:t> (the top number) and the </a:t>
            </a:r>
            <a:r>
              <a:rPr lang="en-GB" sz="2000" b="1" u="sng" dirty="0"/>
              <a:t>denominator</a:t>
            </a:r>
            <a:r>
              <a:rPr lang="en-GB" sz="2000" b="1" dirty="0"/>
              <a:t> (the bottom number) by the same number.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1943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124744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E.g. Find 3 equivalent fractions to     :</a:t>
            </a:r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700808"/>
            <a:ext cx="133350" cy="514350"/>
          </a:xfrm>
          <a:prstGeom prst="rect">
            <a:avLst/>
          </a:prstGeom>
          <a:noFill/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27423" y="1700808"/>
            <a:ext cx="276225" cy="514350"/>
          </a:xfrm>
          <a:prstGeom prst="rect">
            <a:avLst/>
          </a:prstGeom>
          <a:noFill/>
        </p:spPr>
      </p:pic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67583" y="1700808"/>
            <a:ext cx="276225" cy="514350"/>
          </a:xfrm>
          <a:prstGeom prst="rect">
            <a:avLst/>
          </a:prstGeom>
          <a:noFill/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90417" y="1700808"/>
            <a:ext cx="409575" cy="51435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683568" y="17728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95736" y="17728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07904" y="17728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</a:t>
            </a:r>
          </a:p>
        </p:txBody>
      </p:sp>
      <p:pic>
        <p:nvPicPr>
          <p:cNvPr id="23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6602" y="1052736"/>
            <a:ext cx="133350" cy="514350"/>
          </a:xfrm>
          <a:prstGeom prst="rect">
            <a:avLst/>
          </a:prstGeom>
          <a:noFill/>
        </p:spPr>
      </p:pic>
      <p:grpSp>
        <p:nvGrpSpPr>
          <p:cNvPr id="24" name="Group 23"/>
          <p:cNvGrpSpPr/>
          <p:nvPr/>
        </p:nvGrpSpPr>
        <p:grpSpPr>
          <a:xfrm>
            <a:off x="467544" y="2348880"/>
            <a:ext cx="936104" cy="504056"/>
            <a:chOff x="2915816" y="4941168"/>
            <a:chExt cx="1512168" cy="432048"/>
          </a:xfrm>
        </p:grpSpPr>
        <p:sp>
          <p:nvSpPr>
            <p:cNvPr id="25" name="Curved Up Arrow 24"/>
            <p:cNvSpPr/>
            <p:nvPr/>
          </p:nvSpPr>
          <p:spPr>
            <a:xfrm>
              <a:off x="2915816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81098" y="494116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x2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051720" y="2348880"/>
            <a:ext cx="792088" cy="504056"/>
            <a:chOff x="2915816" y="4941168"/>
            <a:chExt cx="1512168" cy="432048"/>
          </a:xfrm>
        </p:grpSpPr>
        <p:sp>
          <p:nvSpPr>
            <p:cNvPr id="34" name="Curved Up Arrow 33"/>
            <p:cNvSpPr/>
            <p:nvPr/>
          </p:nvSpPr>
          <p:spPr>
            <a:xfrm>
              <a:off x="2915816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90756" y="4941168"/>
              <a:ext cx="777924" cy="3165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x6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491880" y="2348880"/>
            <a:ext cx="1008112" cy="504056"/>
            <a:chOff x="2915816" y="4941168"/>
            <a:chExt cx="1512168" cy="432048"/>
          </a:xfrm>
        </p:grpSpPr>
        <p:sp>
          <p:nvSpPr>
            <p:cNvPr id="37" name="Curved Up Arrow 36"/>
            <p:cNvSpPr/>
            <p:nvPr/>
          </p:nvSpPr>
          <p:spPr>
            <a:xfrm>
              <a:off x="2915816" y="4941168"/>
              <a:ext cx="1512168" cy="43204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9852" y="4941168"/>
              <a:ext cx="786755" cy="3165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x24</a:t>
              </a:r>
            </a:p>
          </p:txBody>
        </p:sp>
      </p:grpSp>
      <p:sp>
        <p:nvSpPr>
          <p:cNvPr id="39" name="Cloud 38"/>
          <p:cNvSpPr/>
          <p:nvPr/>
        </p:nvSpPr>
        <p:spPr>
          <a:xfrm>
            <a:off x="5940152" y="1412776"/>
            <a:ext cx="2880320" cy="1368152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Remember you can multiply by any number!!!</a:t>
            </a:r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0" y="2914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-1188640" y="33569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0" y="777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0" y="874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0" y="9715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0" y="3068960"/>
            <a:ext cx="9144000" cy="4189090"/>
            <a:chOff x="0" y="3068960"/>
            <a:chExt cx="9144000" cy="4189090"/>
          </a:xfrm>
        </p:grpSpPr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0" y="3789040"/>
              <a:ext cx="9144000" cy="313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3" anchor="ctr" anchorCtr="0" compatLnSpc="1">
              <a:prstTxWarp prst="textNoShape">
                <a:avLst/>
              </a:prstTxWarp>
              <a:spAutoFit/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a)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b)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c)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d)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e)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f)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g)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h)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 err="1">
                  <a:latin typeface="Arial" pitchFamily="34" charset="0"/>
                </a:rPr>
                <a:t>i</a:t>
              </a:r>
              <a:r>
                <a:rPr lang="en-US" b="1" dirty="0">
                  <a:latin typeface="Arial" pitchFamily="34" charset="0"/>
                </a:rPr>
                <a:t>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j)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k)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b="1" dirty="0">
                  <a:latin typeface="Arial" pitchFamily="34" charset="0"/>
                </a:rPr>
                <a:t>l)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b="1" dirty="0">
                <a:latin typeface="Arial" pitchFamily="34" charset="0"/>
              </a:endParaRPr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0" y="38862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6410" name="Picture 26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7544" y="3850754"/>
              <a:ext cx="133350" cy="514350"/>
            </a:xfrm>
            <a:prstGeom prst="rect">
              <a:avLst/>
            </a:prstGeom>
            <a:noFill/>
          </p:spPr>
        </p:pic>
        <p:pic>
          <p:nvPicPr>
            <p:cNvPr id="16409" name="Picture 25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7544" y="4653136"/>
              <a:ext cx="133350" cy="514350"/>
            </a:xfrm>
            <a:prstGeom prst="rect">
              <a:avLst/>
            </a:prstGeom>
            <a:noFill/>
          </p:spPr>
        </p:pic>
        <p:pic>
          <p:nvPicPr>
            <p:cNvPr id="16408" name="Picture 24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7544" y="5506938"/>
              <a:ext cx="133350" cy="514350"/>
            </a:xfrm>
            <a:prstGeom prst="rect">
              <a:avLst/>
            </a:prstGeom>
            <a:noFill/>
          </p:spPr>
        </p:pic>
        <p:pic>
          <p:nvPicPr>
            <p:cNvPr id="16407" name="Picture 23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6309320"/>
              <a:ext cx="276225" cy="514350"/>
            </a:xfrm>
            <a:prstGeom prst="rect">
              <a:avLst/>
            </a:prstGeom>
            <a:noFill/>
          </p:spPr>
        </p:pic>
        <p:pic>
          <p:nvPicPr>
            <p:cNvPr id="16406" name="Picture 22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3888" y="3850754"/>
              <a:ext cx="133350" cy="514350"/>
            </a:xfrm>
            <a:prstGeom prst="rect">
              <a:avLst/>
            </a:prstGeom>
            <a:noFill/>
          </p:spPr>
        </p:pic>
        <p:pic>
          <p:nvPicPr>
            <p:cNvPr id="16405" name="Picture 21"/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91880" y="4653136"/>
              <a:ext cx="276225" cy="514350"/>
            </a:xfrm>
            <a:prstGeom prst="rect">
              <a:avLst/>
            </a:prstGeom>
            <a:noFill/>
          </p:spPr>
        </p:pic>
        <p:pic>
          <p:nvPicPr>
            <p:cNvPr id="16404" name="Picture 20"/>
            <p:cNvPicPr>
              <a:picLocks noChangeAspect="1" noChangeArrowheads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3888" y="5517232"/>
              <a:ext cx="133350" cy="514350"/>
            </a:xfrm>
            <a:prstGeom prst="rect">
              <a:avLst/>
            </a:prstGeom>
            <a:noFill/>
          </p:spPr>
        </p:pic>
        <p:pic>
          <p:nvPicPr>
            <p:cNvPr id="16403" name="Picture 19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3888" y="6309320"/>
              <a:ext cx="133350" cy="514350"/>
            </a:xfrm>
            <a:prstGeom prst="rect">
              <a:avLst/>
            </a:prstGeom>
            <a:noFill/>
          </p:spPr>
        </p:pic>
        <p:pic>
          <p:nvPicPr>
            <p:cNvPr id="16402" name="Picture 18"/>
            <p:cNvPicPr>
              <a:picLocks noChangeAspect="1" noChangeArrowheads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72200" y="3861048"/>
              <a:ext cx="276225" cy="514350"/>
            </a:xfrm>
            <a:prstGeom prst="rect">
              <a:avLst/>
            </a:prstGeom>
            <a:noFill/>
          </p:spPr>
        </p:pic>
        <p:pic>
          <p:nvPicPr>
            <p:cNvPr id="16401" name="Picture 17"/>
            <p:cNvPicPr>
              <a:picLocks noChangeAspect="1" noChangeArrowheads="1"/>
            </p:cNvPicPr>
            <p:nvPr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44208" y="4653136"/>
              <a:ext cx="133350" cy="514350"/>
            </a:xfrm>
            <a:prstGeom prst="rect">
              <a:avLst/>
            </a:prstGeom>
            <a:noFill/>
          </p:spPr>
        </p:pic>
        <p:sp>
          <p:nvSpPr>
            <p:cNvPr id="16416" name="Rectangle 32"/>
            <p:cNvSpPr>
              <a:spLocks noChangeArrowheads="1"/>
            </p:cNvSpPr>
            <p:nvPr/>
          </p:nvSpPr>
          <p:spPr bwMode="auto">
            <a:xfrm>
              <a:off x="0" y="485775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17" name="Rectangle 33"/>
            <p:cNvSpPr>
              <a:spLocks noChangeArrowheads="1"/>
            </p:cNvSpPr>
            <p:nvPr/>
          </p:nvSpPr>
          <p:spPr bwMode="auto">
            <a:xfrm>
              <a:off x="0" y="58293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18" name="Rectangle 34"/>
            <p:cNvSpPr>
              <a:spLocks noChangeArrowheads="1"/>
            </p:cNvSpPr>
            <p:nvPr/>
          </p:nvSpPr>
          <p:spPr bwMode="auto">
            <a:xfrm>
              <a:off x="0" y="680085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0" y="3068960"/>
              <a:ext cx="9144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 dirty="0">
                  <a:latin typeface="Arial" pitchFamily="34" charset="0"/>
                </a:rPr>
                <a:t>Practice Questions: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Arial" pitchFamily="34" charset="0"/>
                </a:rPr>
                <a:t>Find 3 equivalent fractions for each question</a:t>
              </a:r>
            </a:p>
          </p:txBody>
        </p:sp>
        <p:pic>
          <p:nvPicPr>
            <p:cNvPr id="16423" name="Picture 39"/>
            <p:cNvPicPr>
              <a:picLocks noChangeAspect="1" noChangeArrowheads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44208" y="5445224"/>
              <a:ext cx="133350" cy="514350"/>
            </a:xfrm>
            <a:prstGeom prst="rect">
              <a:avLst/>
            </a:prstGeom>
            <a:noFill/>
          </p:spPr>
        </p:pic>
        <p:pic>
          <p:nvPicPr>
            <p:cNvPr id="16422" name="Picture 38"/>
            <p:cNvPicPr>
              <a:picLocks noChangeAspect="1" noChangeArrowheads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72200" y="6309320"/>
              <a:ext cx="276225" cy="514350"/>
            </a:xfrm>
            <a:prstGeom prst="rect">
              <a:avLst/>
            </a:prstGeom>
            <a:noFill/>
          </p:spPr>
        </p:pic>
      </p:grp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6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0378" y="1700808"/>
            <a:ext cx="133350" cy="514350"/>
          </a:xfrm>
          <a:prstGeom prst="rect">
            <a:avLst/>
          </a:prstGeom>
          <a:noFill/>
        </p:spPr>
      </p:pic>
      <p:pic>
        <p:nvPicPr>
          <p:cNvPr id="57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2546" y="1700808"/>
            <a:ext cx="133350" cy="514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906604-48B1-46EB-8AB5-7FAE7809F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598376"/>
            <a:ext cx="7369581" cy="566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2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17DF10-B154-44FE-A2D1-12492EC8F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" y="989325"/>
            <a:ext cx="90963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2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368</Words>
  <Application>Microsoft Office PowerPoint</Application>
  <PresentationFormat>On-screen Show (4:3)</PresentationFormat>
  <Paragraphs>240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Equivalent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RM Terminal Server</dc:creator>
  <cp:lastModifiedBy>Rosanna Harries</cp:lastModifiedBy>
  <cp:revision>13</cp:revision>
  <dcterms:created xsi:type="dcterms:W3CDTF">2012-01-02T20:13:23Z</dcterms:created>
  <dcterms:modified xsi:type="dcterms:W3CDTF">2020-11-15T17:03:52Z</dcterms:modified>
</cp:coreProperties>
</file>