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7" r:id="rId17"/>
    <p:sldId id="301" r:id="rId18"/>
    <p:sldId id="304" r:id="rId19"/>
    <p:sldId id="308" r:id="rId20"/>
    <p:sldId id="310" r:id="rId21"/>
    <p:sldId id="309" r:id="rId22"/>
    <p:sldId id="311" r:id="rId23"/>
    <p:sldId id="312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27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png"/><Relationship Id="rId3" Type="http://schemas.openxmlformats.org/officeDocument/2006/relationships/image" Target="../media/image33.png"/><Relationship Id="rId12" Type="http://schemas.openxmlformats.org/officeDocument/2006/relationships/image" Target="../media/image4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9.png"/><Relationship Id="rId1" Type="http://schemas.openxmlformats.org/officeDocument/2006/relationships/tags" Target="../tags/tag6.x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10" Type="http://schemas.openxmlformats.org/officeDocument/2006/relationships/image" Target="../media/image41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39.png"/><Relationship Id="rId3" Type="http://schemas.openxmlformats.org/officeDocument/2006/relationships/image" Target="../media/image33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11" Type="http://schemas.openxmlformats.org/officeDocument/2006/relationships/image" Target="../media/image54.png"/><Relationship Id="rId15" Type="http://schemas.openxmlformats.org/officeDocument/2006/relationships/image" Target="../media/image44.png"/><Relationship Id="rId10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52.png"/><Relationship Id="rId1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33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38.png"/><Relationship Id="rId9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9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7.png"/><Relationship Id="rId3" Type="http://schemas.openxmlformats.org/officeDocument/2006/relationships/image" Target="../media/image17.png"/><Relationship Id="rId7" Type="http://schemas.openxmlformats.org/officeDocument/2006/relationships/image" Target="../media/image29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10" Type="http://schemas.openxmlformats.org/officeDocument/2006/relationships/image" Target="../media/image34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3820" y="2197728"/>
            <a:ext cx="6572058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08714"/>
            <a:ext cx="1405916" cy="1695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7201" y="4571113"/>
            <a:ext cx="1395823" cy="15335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196" y="390368"/>
            <a:ext cx="550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 and Rosie are playing a game.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64938"/>
              </p:ext>
            </p:extLst>
          </p:nvPr>
        </p:nvGraphicFramePr>
        <p:xfrm>
          <a:off x="1524000" y="1045031"/>
          <a:ext cx="5934891" cy="3129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972">
                  <a:extLst>
                    <a:ext uri="{9D8B030D-6E8A-4147-A177-3AD203B41FA5}">
                      <a16:colId xmlns:a16="http://schemas.microsoft.com/office/drawing/2014/main" val="147102673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209969327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1019536524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53093049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3172433164"/>
                    </a:ext>
                  </a:extLst>
                </a:gridCol>
                <a:gridCol w="1000031">
                  <a:extLst>
                    <a:ext uri="{9D8B030D-6E8A-4147-A177-3AD203B41FA5}">
                      <a16:colId xmlns:a16="http://schemas.microsoft.com/office/drawing/2014/main" val="559308534"/>
                    </a:ext>
                  </a:extLst>
                </a:gridCol>
              </a:tblGrid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06126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179600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790659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476538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75322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349755" y="4670523"/>
            <a:ext cx="3776724" cy="846829"/>
            <a:chOff x="1279737" y="905863"/>
            <a:chExt cx="5523525" cy="846829"/>
          </a:xfrm>
        </p:grpSpPr>
        <p:sp>
          <p:nvSpPr>
            <p:cNvPr id="24" name="Rounded Rectangular Callout 23"/>
            <p:cNvSpPr/>
            <p:nvPr/>
          </p:nvSpPr>
          <p:spPr>
            <a:xfrm>
              <a:off x="1279737" y="905863"/>
              <a:ext cx="5523525" cy="846829"/>
            </a:xfrm>
            <a:prstGeom prst="wedgeRoundRectCallout">
              <a:avLst>
                <a:gd name="adj1" fmla="val -61728"/>
                <a:gd name="adj2" fmla="val 23286"/>
                <a:gd name="adj3" fmla="val 16667"/>
              </a:avLst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6164" y="905863"/>
              <a:ext cx="5407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latin typeface="Calibri" panose="020F0502020204030204" pitchFamily="34" charset="0"/>
                </a:rPr>
                <a:t>First we fill the grid with any multiples of 2, 4 and 8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1750423" y="1227233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738845" y="1197431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27267" y="1167629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715689" y="1137827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704111" y="1119313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692533" y="1143538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750423" y="1875480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738845" y="1845678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727267" y="1827616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715689" y="1827616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704111" y="1756272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692533" y="1791785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1750423" y="2471475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738845" y="2493925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638785" y="2385745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715689" y="2464123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704111" y="2404519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692533" y="2440032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1750423" y="3093596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2738845" y="3063794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735163" y="3004190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715689" y="3004190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704111" y="3052766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692533" y="3009901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1750423" y="3728780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38845" y="3698978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727267" y="3669176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715689" y="3639374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5704111" y="3648761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692533" y="3645085"/>
            <a:ext cx="599332" cy="364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526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08714"/>
            <a:ext cx="1405916" cy="1695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7201" y="4571113"/>
            <a:ext cx="1395823" cy="15335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196" y="390368"/>
            <a:ext cx="550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 and Rosie are playing a game.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1509">
            <a:off x="2600809" y="4153852"/>
            <a:ext cx="1017270" cy="947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9479">
            <a:off x="1872376" y="4234678"/>
            <a:ext cx="1007553" cy="9380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15532" y="5653114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5653114"/>
                <a:ext cx="1941014" cy="523220"/>
              </a:xfrm>
              <a:prstGeom prst="rect">
                <a:avLst/>
              </a:prstGeom>
              <a:blipFill>
                <a:blip r:embed="rId9"/>
                <a:stretch>
                  <a:fillRect l="-627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0241">
            <a:off x="5804977" y="4182135"/>
            <a:ext cx="956513" cy="8905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06832">
            <a:off x="5089418" y="4198420"/>
            <a:ext cx="994579" cy="9259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98904" y="494739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4947399"/>
                <a:ext cx="1941014" cy="523220"/>
              </a:xfrm>
              <a:prstGeom prst="rect">
                <a:avLst/>
              </a:prstGeom>
              <a:blipFill>
                <a:blip r:embed="rId12"/>
                <a:stretch>
                  <a:fillRect l="-660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56891"/>
              </p:ext>
            </p:extLst>
          </p:nvPr>
        </p:nvGraphicFramePr>
        <p:xfrm>
          <a:off x="1524000" y="1045031"/>
          <a:ext cx="5934891" cy="3129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972">
                  <a:extLst>
                    <a:ext uri="{9D8B030D-6E8A-4147-A177-3AD203B41FA5}">
                      <a16:colId xmlns:a16="http://schemas.microsoft.com/office/drawing/2014/main" val="147102673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209969327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1019536524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53093049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3172433164"/>
                    </a:ext>
                  </a:extLst>
                </a:gridCol>
                <a:gridCol w="1000031">
                  <a:extLst>
                    <a:ext uri="{9D8B030D-6E8A-4147-A177-3AD203B41FA5}">
                      <a16:colId xmlns:a16="http://schemas.microsoft.com/office/drawing/2014/main" val="559308534"/>
                    </a:ext>
                  </a:extLst>
                </a:gridCol>
              </a:tblGrid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06126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179600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790659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476538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753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98904" y="530632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16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5306329"/>
                <a:ext cx="1941014" cy="523220"/>
              </a:xfrm>
              <a:prstGeom prst="rect">
                <a:avLst/>
              </a:prstGeom>
              <a:blipFill>
                <a:blip r:embed="rId13"/>
                <a:stretch>
                  <a:fillRect l="-660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98904" y="566525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32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5665259"/>
                <a:ext cx="1941014" cy="523220"/>
              </a:xfrm>
              <a:prstGeom prst="rect">
                <a:avLst/>
              </a:prstGeom>
              <a:blipFill>
                <a:blip r:embed="rId14"/>
                <a:stretch>
                  <a:fillRect l="-660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15532" y="5297361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36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5297361"/>
                <a:ext cx="1941014" cy="523220"/>
              </a:xfrm>
              <a:prstGeom prst="rect">
                <a:avLst/>
              </a:prstGeom>
              <a:blipFill>
                <a:blip r:embed="rId15"/>
                <a:stretch>
                  <a:fillRect l="-627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15532" y="4941607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18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4941607"/>
                <a:ext cx="1941014" cy="523220"/>
              </a:xfrm>
              <a:prstGeom prst="rect">
                <a:avLst/>
              </a:prstGeom>
              <a:blipFill>
                <a:blip r:embed="rId16"/>
                <a:stretch>
                  <a:fillRect l="-627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705670" y="2947736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19347" y="2947736"/>
            <a:ext cx="561703" cy="574766"/>
          </a:xfrm>
          <a:prstGeom prst="ellipse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2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7" grpId="0"/>
      <p:bldP spid="19" grpId="0"/>
      <p:bldP spid="20" grpId="0"/>
      <p:bldP spid="21" grpId="0"/>
      <p:bldP spid="16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08714"/>
            <a:ext cx="1405916" cy="1695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7201" y="4571113"/>
            <a:ext cx="1395823" cy="15335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196" y="390368"/>
            <a:ext cx="5504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 and Rosie are playing a game.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15532" y="5653114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80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5653114"/>
                <a:ext cx="1941014" cy="523220"/>
              </a:xfrm>
              <a:prstGeom prst="rect">
                <a:avLst/>
              </a:prstGeom>
              <a:blipFill>
                <a:blip r:embed="rId7"/>
                <a:stretch>
                  <a:fillRect l="-6270" t="-10465" r="-532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98904" y="494739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4947399"/>
                <a:ext cx="1941014" cy="523220"/>
              </a:xfrm>
              <a:prstGeom prst="rect">
                <a:avLst/>
              </a:prstGeom>
              <a:blipFill>
                <a:blip r:embed="rId8"/>
                <a:stretch>
                  <a:fillRect l="-660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17344"/>
              </p:ext>
            </p:extLst>
          </p:nvPr>
        </p:nvGraphicFramePr>
        <p:xfrm>
          <a:off x="1524000" y="1045031"/>
          <a:ext cx="5934891" cy="3129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972">
                  <a:extLst>
                    <a:ext uri="{9D8B030D-6E8A-4147-A177-3AD203B41FA5}">
                      <a16:colId xmlns:a16="http://schemas.microsoft.com/office/drawing/2014/main" val="147102673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209969327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1019536524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53093049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3172433164"/>
                    </a:ext>
                  </a:extLst>
                </a:gridCol>
                <a:gridCol w="1000031">
                  <a:extLst>
                    <a:ext uri="{9D8B030D-6E8A-4147-A177-3AD203B41FA5}">
                      <a16:colId xmlns:a16="http://schemas.microsoft.com/office/drawing/2014/main" val="559308534"/>
                    </a:ext>
                  </a:extLst>
                </a:gridCol>
              </a:tblGrid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06126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179600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790659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476538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753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98904" y="530632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5306329"/>
                <a:ext cx="1941014" cy="523220"/>
              </a:xfrm>
              <a:prstGeom prst="rect">
                <a:avLst/>
              </a:prstGeom>
              <a:blipFill>
                <a:blip r:embed="rId9"/>
                <a:stretch>
                  <a:fillRect l="-660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98904" y="5665259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16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04" y="5665259"/>
                <a:ext cx="1941014" cy="523220"/>
              </a:xfrm>
              <a:prstGeom prst="rect">
                <a:avLst/>
              </a:prstGeom>
              <a:blipFill>
                <a:blip r:embed="rId10"/>
                <a:stretch>
                  <a:fillRect l="-660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15532" y="5297361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40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5297361"/>
                <a:ext cx="1941014" cy="523220"/>
              </a:xfrm>
              <a:prstGeom prst="rect">
                <a:avLst/>
              </a:prstGeom>
              <a:blipFill>
                <a:blip r:embed="rId11"/>
                <a:stretch>
                  <a:fillRect l="-6270" t="-11628" r="-532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15532" y="4941607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20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32" y="4941607"/>
                <a:ext cx="1941014" cy="523220"/>
              </a:xfrm>
              <a:prstGeom prst="rect">
                <a:avLst/>
              </a:prstGeom>
              <a:blipFill>
                <a:blip r:embed="rId12"/>
                <a:stretch>
                  <a:fillRect l="-6270" t="-11765" r="-5329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705670" y="2947736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19347" y="2947736"/>
            <a:ext cx="561703" cy="574766"/>
          </a:xfrm>
          <a:prstGeom prst="ellipse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31509">
            <a:off x="2774385" y="4129468"/>
            <a:ext cx="1017270" cy="94711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0241">
            <a:off x="5936629" y="4098910"/>
            <a:ext cx="956513" cy="89054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4083">
            <a:off x="1987914" y="4179310"/>
            <a:ext cx="1017270" cy="9471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4002">
            <a:off x="5104252" y="4236556"/>
            <a:ext cx="975044" cy="907799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4688738" y="1699777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04856" y="2322470"/>
            <a:ext cx="561703" cy="574766"/>
          </a:xfrm>
          <a:prstGeom prst="ellipse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80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7" grpId="0"/>
      <p:bldP spid="19" grpId="0"/>
      <p:bldP spid="20" grpId="0"/>
      <p:bldP spid="21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08714"/>
            <a:ext cx="1405916" cy="1695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7201" y="4571113"/>
            <a:ext cx="1395823" cy="15335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9195" y="390368"/>
            <a:ext cx="622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What number could Alex have rolled?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97957" y="4284467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12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957" y="4284467"/>
                <a:ext cx="1941014" cy="523220"/>
              </a:xfrm>
              <a:prstGeom prst="rect">
                <a:avLst/>
              </a:prstGeom>
              <a:blipFill>
                <a:blip r:embed="rId7"/>
                <a:stretch>
                  <a:fillRect l="-6270" t="-11628" r="-532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92383"/>
              </p:ext>
            </p:extLst>
          </p:nvPr>
        </p:nvGraphicFramePr>
        <p:xfrm>
          <a:off x="1524000" y="1045031"/>
          <a:ext cx="5934891" cy="3129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972">
                  <a:extLst>
                    <a:ext uri="{9D8B030D-6E8A-4147-A177-3AD203B41FA5}">
                      <a16:colId xmlns:a16="http://schemas.microsoft.com/office/drawing/2014/main" val="147102673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209969327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1019536524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530930492"/>
                    </a:ext>
                  </a:extLst>
                </a:gridCol>
                <a:gridCol w="986972">
                  <a:extLst>
                    <a:ext uri="{9D8B030D-6E8A-4147-A177-3AD203B41FA5}">
                      <a16:colId xmlns:a16="http://schemas.microsoft.com/office/drawing/2014/main" val="3172433164"/>
                    </a:ext>
                  </a:extLst>
                </a:gridCol>
                <a:gridCol w="1000031">
                  <a:extLst>
                    <a:ext uri="{9D8B030D-6E8A-4147-A177-3AD203B41FA5}">
                      <a16:colId xmlns:a16="http://schemas.microsoft.com/office/drawing/2014/main" val="559308534"/>
                    </a:ext>
                  </a:extLst>
                </a:gridCol>
              </a:tblGrid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06126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1179600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1790659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0476538"/>
                  </a:ext>
                </a:extLst>
              </a:tr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753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48968" y="4650280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/>
                  </a:rPr>
                  <a:t>6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68" y="4650280"/>
                <a:ext cx="1941014" cy="523220"/>
              </a:xfrm>
              <a:prstGeom prst="rect">
                <a:avLst/>
              </a:prstGeom>
              <a:blipFill>
                <a:blip r:embed="rId8"/>
                <a:stretch>
                  <a:fillRect l="-660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48968" y="5009210"/>
                <a:ext cx="19410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3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968" y="5009210"/>
                <a:ext cx="1941014" cy="523220"/>
              </a:xfrm>
              <a:prstGeom prst="rect">
                <a:avLst/>
              </a:prstGeom>
              <a:blipFill>
                <a:blip r:embed="rId9"/>
                <a:stretch>
                  <a:fillRect l="-660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705670" y="2947736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19347" y="2947736"/>
            <a:ext cx="561703" cy="574766"/>
          </a:xfrm>
          <a:prstGeom prst="ellipse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688738" y="1697972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704856" y="2322470"/>
            <a:ext cx="561703" cy="574766"/>
          </a:xfrm>
          <a:prstGeom prst="ellipse">
            <a:avLst/>
          </a:prstGeom>
          <a:solidFill>
            <a:schemeClr val="accent2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737377" y="1705540"/>
            <a:ext cx="561703" cy="57476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524000" y="1685058"/>
            <a:ext cx="997131" cy="611286"/>
          </a:xfrm>
          <a:prstGeom prst="rect">
            <a:avLst/>
          </a:prstGeom>
          <a:noFill/>
          <a:ln w="57150">
            <a:solidFill>
              <a:srgbClr val="EE1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692221" y="5587370"/>
            <a:ext cx="6222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Alex could have rolled 12, 6 or 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3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7" grpId="0"/>
      <p:bldP spid="19" grpId="0"/>
      <p:bldP spid="29" grpId="0" animBg="1"/>
      <p:bldP spid="2" grpId="0" animBg="1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30073" y="532044"/>
            <a:ext cx="7362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Work out the value of each shape and then calculate the missing numbers.</a:t>
            </a:r>
          </a:p>
        </p:txBody>
      </p:sp>
      <p:sp>
        <p:nvSpPr>
          <p:cNvPr id="7" name="Regular Pentagon 6"/>
          <p:cNvSpPr/>
          <p:nvPr/>
        </p:nvSpPr>
        <p:spPr>
          <a:xfrm>
            <a:off x="1606731" y="1763484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89335" y="1744171"/>
                <a:ext cx="29913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3600" dirty="0"/>
                  <a:t> 8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335" y="1744171"/>
                <a:ext cx="2991394" cy="646331"/>
              </a:xfrm>
              <a:prstGeom prst="rect">
                <a:avLst/>
              </a:prstGeom>
              <a:blipFill>
                <a:blip r:embed="rId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25006" y="2808557"/>
                <a:ext cx="29913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/>
                  <a:t> 16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06" y="2808557"/>
                <a:ext cx="2991394" cy="646331"/>
              </a:xfrm>
              <a:prstGeom prst="rect">
                <a:avLst/>
              </a:prstGeom>
              <a:blipFill>
                <a:blip r:embed="rId6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gular Pentagon 24"/>
          <p:cNvSpPr/>
          <p:nvPr/>
        </p:nvSpPr>
        <p:spPr>
          <a:xfrm>
            <a:off x="1627632" y="2805090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ross 25"/>
          <p:cNvSpPr/>
          <p:nvPr/>
        </p:nvSpPr>
        <p:spPr>
          <a:xfrm>
            <a:off x="2773172" y="3934446"/>
            <a:ext cx="522515" cy="561703"/>
          </a:xfrm>
          <a:prstGeom prst="pl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gular Pentagon 30"/>
          <p:cNvSpPr/>
          <p:nvPr/>
        </p:nvSpPr>
        <p:spPr>
          <a:xfrm>
            <a:off x="1677198" y="3892133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38901" y="3892131"/>
                <a:ext cx="35087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     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901" y="3892131"/>
                <a:ext cx="3508756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gular Pentagon 32"/>
          <p:cNvSpPr/>
          <p:nvPr/>
        </p:nvSpPr>
        <p:spPr>
          <a:xfrm>
            <a:off x="3868565" y="3934446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41390" y="3892131"/>
            <a:ext cx="966652" cy="7451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ross 33"/>
          <p:cNvSpPr/>
          <p:nvPr/>
        </p:nvSpPr>
        <p:spPr>
          <a:xfrm>
            <a:off x="2775713" y="5011427"/>
            <a:ext cx="522515" cy="561703"/>
          </a:xfrm>
          <a:prstGeom prst="pl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41442" y="4969112"/>
                <a:ext cx="35087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      </m:t>
                    </m:r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/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442" y="4969112"/>
                <a:ext cx="3508756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gular Pentagon 36"/>
          <p:cNvSpPr/>
          <p:nvPr/>
        </p:nvSpPr>
        <p:spPr>
          <a:xfrm>
            <a:off x="3871106" y="5011427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043931" y="4969112"/>
            <a:ext cx="966652" cy="7451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ross 38"/>
          <p:cNvSpPr/>
          <p:nvPr/>
        </p:nvSpPr>
        <p:spPr>
          <a:xfrm>
            <a:off x="1702491" y="5022222"/>
            <a:ext cx="522515" cy="561703"/>
          </a:xfrm>
          <a:prstGeom prst="pl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Cross 39"/>
          <p:cNvSpPr/>
          <p:nvPr/>
        </p:nvSpPr>
        <p:spPr>
          <a:xfrm>
            <a:off x="2773171" y="1786484"/>
            <a:ext cx="522515" cy="561703"/>
          </a:xfrm>
          <a:prstGeom prst="pl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gular Pentagon 40"/>
          <p:cNvSpPr/>
          <p:nvPr/>
        </p:nvSpPr>
        <p:spPr>
          <a:xfrm>
            <a:off x="2777019" y="2817744"/>
            <a:ext cx="561703" cy="561703"/>
          </a:xfrm>
          <a:prstGeom prst="pen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1932" y="1571599"/>
            <a:ext cx="747045" cy="7470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464776" y="17142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34485" y="289119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64349" y="183650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0729" y="394155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schemeClr val="accent1"/>
                </a:solidFill>
              </a:rPr>
              <a:t>32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27647" y="499801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dirty="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1F8AE3-2F7F-4575-AE8D-CDEBBED50D11}"/>
              </a:ext>
            </a:extLst>
          </p:cNvPr>
          <p:cNvSpPr/>
          <p:nvPr/>
        </p:nvSpPr>
        <p:spPr>
          <a:xfrm>
            <a:off x="1717503" y="182814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31773E0-A12F-4DFC-94D6-5D732E25A93A}"/>
              </a:ext>
            </a:extLst>
          </p:cNvPr>
          <p:cNvSpPr/>
          <p:nvPr/>
        </p:nvSpPr>
        <p:spPr>
          <a:xfrm>
            <a:off x="2887791" y="29051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3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4" grpId="0"/>
      <p:bldP spid="25" grpId="0" animBg="1"/>
      <p:bldP spid="26" grpId="0" animBg="1"/>
      <p:bldP spid="31" grpId="0" animBg="1"/>
      <p:bldP spid="33" grpId="0" animBg="1"/>
      <p:bldP spid="40" grpId="0" animBg="1"/>
      <p:bldP spid="41" grpId="0" animBg="1"/>
      <p:bldP spid="43" grpId="0"/>
      <p:bldP spid="43" grpId="1"/>
      <p:bldP spid="15" grpId="0"/>
      <p:bldP spid="45" grpId="0"/>
      <p:bldP spid="20" grpId="0"/>
      <p:bldP spid="4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930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21131" y="3801303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711336" y="3783885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01542" y="3801302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75806" y="5380585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63547" y="5382298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80314" y="5382298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03" y="1280297"/>
            <a:ext cx="582426" cy="8228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27" y="1294729"/>
            <a:ext cx="582426" cy="8228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85" y="1280297"/>
            <a:ext cx="582426" cy="8228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44" y="1294729"/>
            <a:ext cx="582426" cy="8228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20" y="1047736"/>
            <a:ext cx="986216" cy="11996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18" y="1015145"/>
            <a:ext cx="986216" cy="119962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606732" y="1280297"/>
            <a:ext cx="2583833" cy="9670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732085" y="1040549"/>
            <a:ext cx="1979650" cy="120681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5550" y="334776"/>
                <a:ext cx="7497474" cy="7386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Write a multiplication equation to represent 	 each image.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	 Complete the calculations</a:t>
                </a:r>
              </a:p>
              <a:p>
                <a:endParaRPr lang="en-GB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Complete the calculations</a:t>
                </a:r>
              </a:p>
              <a:p>
                <a:endParaRPr lang="en-GB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	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= 16    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= 16   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= 16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386638"/>
              </a:xfrm>
              <a:prstGeom prst="rect">
                <a:avLst/>
              </a:prstGeom>
              <a:blipFill>
                <a:blip r:embed="rId6"/>
                <a:stretch>
                  <a:fillRect l="-1626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7386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	 Write a multiplication equation to represent 	 each image.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	 Complete the calculations</a:t>
                </a:r>
              </a:p>
              <a:p>
                <a:endParaRPr lang="en-GB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6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endParaRPr lang="en-GB" sz="1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	 Complete the calculations</a:t>
                </a:r>
              </a:p>
              <a:p>
                <a:endParaRPr lang="en-GB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	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 = 16    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= 16          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= 16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7386638"/>
              </a:xfrm>
              <a:prstGeom prst="rect">
                <a:avLst/>
              </a:prstGeom>
              <a:blipFill>
                <a:blip r:embed="rId5"/>
                <a:stretch>
                  <a:fillRect l="-1626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03" y="1280297"/>
            <a:ext cx="582426" cy="8228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27" y="1294729"/>
            <a:ext cx="582426" cy="8228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85" y="1280297"/>
            <a:ext cx="582426" cy="8228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44" y="1294729"/>
            <a:ext cx="582426" cy="8228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20" y="1047736"/>
            <a:ext cx="986216" cy="11996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18" y="1015145"/>
            <a:ext cx="986216" cy="119962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732085" y="1040549"/>
            <a:ext cx="1979650" cy="120681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60470" y="2270920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</a:t>
                </a:r>
                <a:endParaRPr lang="en-GB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70" y="2270920"/>
                <a:ext cx="1853970" cy="523220"/>
              </a:xfrm>
              <a:prstGeom prst="rect">
                <a:avLst/>
              </a:prstGeom>
              <a:blipFill>
                <a:blip r:embed="rId8"/>
                <a:stretch>
                  <a:fillRect l="-6908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960470" y="2691525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</a:t>
                </a:r>
                <a:endParaRPr lang="en-GB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470" y="2691525"/>
                <a:ext cx="1853970" cy="523220"/>
              </a:xfrm>
              <a:prstGeom prst="rect">
                <a:avLst/>
              </a:prstGeom>
              <a:blipFill>
                <a:blip r:embed="rId9"/>
                <a:stretch>
                  <a:fillRect l="-6908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24845" y="2691525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</a:t>
                </a:r>
                <a:endParaRPr lang="en-GB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45" y="2691525"/>
                <a:ext cx="1853970" cy="523220"/>
              </a:xfrm>
              <a:prstGeom prst="rect">
                <a:avLst/>
              </a:prstGeom>
              <a:blipFill>
                <a:blip r:embed="rId10"/>
                <a:stretch>
                  <a:fillRect l="-6579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024845" y="2270920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>
                        <a:lumMod val="7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</a:t>
                </a:r>
                <a:endParaRPr lang="en-GB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45" y="2270920"/>
                <a:ext cx="1853970" cy="523220"/>
              </a:xfrm>
              <a:prstGeom prst="rect">
                <a:avLst/>
              </a:prstGeom>
              <a:blipFill>
                <a:blip r:embed="rId11"/>
                <a:stretch>
                  <a:fillRect l="-6579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542223" y="3818366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32085" y="3818366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18324" y="3818366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06497" y="5420277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12836" y="5420277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10071" y="5420277"/>
            <a:ext cx="690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6732" y="1280297"/>
            <a:ext cx="2583833" cy="96706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4B7EA2-6C29-4603-B072-2DDDB05574C1}"/>
              </a:ext>
            </a:extLst>
          </p:cNvPr>
          <p:cNvSpPr/>
          <p:nvPr/>
        </p:nvSpPr>
        <p:spPr>
          <a:xfrm>
            <a:off x="2521131" y="3801303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DA95359-024F-4F62-85FD-B9AEAA8C7B78}"/>
              </a:ext>
            </a:extLst>
          </p:cNvPr>
          <p:cNvSpPr/>
          <p:nvPr/>
        </p:nvSpPr>
        <p:spPr>
          <a:xfrm>
            <a:off x="2521131" y="3801303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E5C832-B875-4837-94F1-FBFBA2AC1E53}"/>
              </a:ext>
            </a:extLst>
          </p:cNvPr>
          <p:cNvSpPr/>
          <p:nvPr/>
        </p:nvSpPr>
        <p:spPr>
          <a:xfrm>
            <a:off x="4711336" y="3783885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8EAF80-2058-45F5-944E-64790F24D35E}"/>
              </a:ext>
            </a:extLst>
          </p:cNvPr>
          <p:cNvSpPr/>
          <p:nvPr/>
        </p:nvSpPr>
        <p:spPr>
          <a:xfrm>
            <a:off x="6901542" y="3801302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31A4293-5EB4-4CAA-B087-929ADA11CF96}"/>
              </a:ext>
            </a:extLst>
          </p:cNvPr>
          <p:cNvSpPr/>
          <p:nvPr/>
        </p:nvSpPr>
        <p:spPr>
          <a:xfrm>
            <a:off x="1275806" y="5380585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94C93F-1896-47D7-8D60-8FDC332A833A}"/>
              </a:ext>
            </a:extLst>
          </p:cNvPr>
          <p:cNvSpPr/>
          <p:nvPr/>
        </p:nvSpPr>
        <p:spPr>
          <a:xfrm>
            <a:off x="3563547" y="5382298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6CE055-DFBE-412F-9178-B486B041B018}"/>
              </a:ext>
            </a:extLst>
          </p:cNvPr>
          <p:cNvSpPr/>
          <p:nvPr/>
        </p:nvSpPr>
        <p:spPr>
          <a:xfrm>
            <a:off x="5780314" y="5382298"/>
            <a:ext cx="600892" cy="60089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3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906" y="169998"/>
            <a:ext cx="1683802" cy="2379049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 rot="1627916">
            <a:off x="6733823" y="1652916"/>
            <a:ext cx="1561010" cy="571641"/>
            <a:chOff x="1449977" y="1411954"/>
            <a:chExt cx="1561010" cy="571641"/>
          </a:xfrm>
        </p:grpSpPr>
        <p:sp>
          <p:nvSpPr>
            <p:cNvPr id="61" name="Pentagon 60"/>
            <p:cNvSpPr/>
            <p:nvPr/>
          </p:nvSpPr>
          <p:spPr>
            <a:xfrm rot="10332277">
              <a:off x="1449977" y="1433165"/>
              <a:ext cx="1123406" cy="550430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TextBox 61"/>
            <p:cNvSpPr txBox="1"/>
            <p:nvPr/>
          </p:nvSpPr>
          <p:spPr>
            <a:xfrm rot="21073798">
              <a:off x="1691639" y="1411954"/>
              <a:ext cx="1319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12p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770275" y="452441"/>
            <a:ext cx="65444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 lolly costs 12p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What is the total cost of </a:t>
            </a:r>
          </a:p>
          <a:p>
            <a:endParaRPr lang="en-GB" sz="2800" dirty="0"/>
          </a:p>
          <a:p>
            <a:r>
              <a:rPr lang="en-GB" sz="2800" dirty="0"/>
              <a:t>2 lollies?</a:t>
            </a:r>
          </a:p>
          <a:p>
            <a:endParaRPr lang="en-GB" sz="2800" dirty="0"/>
          </a:p>
          <a:p>
            <a:r>
              <a:rPr lang="en-GB" sz="2800" dirty="0"/>
              <a:t>4 lollies?</a:t>
            </a:r>
          </a:p>
          <a:p>
            <a:endParaRPr lang="en-GB" sz="2800" dirty="0"/>
          </a:p>
          <a:p>
            <a:r>
              <a:rPr lang="en-GB" sz="2800" dirty="0"/>
              <a:t>8 lollies?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4468" y="5258791"/>
            <a:ext cx="747045" cy="7470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617312" y="540148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364377" y="2563900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13645" y="2563900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215966" y="2568288"/>
                <a:ext cx="2220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24p </a:t>
                </a:r>
                <a:endParaRPr lang="en-GB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966" y="2568288"/>
                <a:ext cx="2220480" cy="523220"/>
              </a:xfrm>
              <a:prstGeom prst="rect">
                <a:avLst/>
              </a:prstGeom>
              <a:blipFill>
                <a:blip r:embed="rId7"/>
                <a:stretch>
                  <a:fillRect l="-5769" t="-10465" r="-467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2378025" y="3460883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021091" y="3460883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669091" y="3460883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313315" y="3460883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5531043" y="3442423"/>
                <a:ext cx="2220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48p </a:t>
                </a:r>
                <a:endParaRPr lang="en-GB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043" y="3442423"/>
                <a:ext cx="2220480" cy="523220"/>
              </a:xfrm>
              <a:prstGeom prst="rect">
                <a:avLst/>
              </a:prstGeom>
              <a:blipFill>
                <a:blip r:embed="rId8"/>
                <a:stretch>
                  <a:fillRect l="-5479" t="-11628" r="-46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2378025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021091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669091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313315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961315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604381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252381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896605" y="4357866"/>
            <a:ext cx="648000" cy="546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498998" y="5081038"/>
                <a:ext cx="22204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96p </a:t>
                </a:r>
                <a:endParaRPr lang="en-GB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998" y="5081038"/>
                <a:ext cx="2220480" cy="523220"/>
              </a:xfrm>
              <a:prstGeom prst="rect">
                <a:avLst/>
              </a:prstGeom>
              <a:blipFill>
                <a:blip r:embed="rId9"/>
                <a:stretch>
                  <a:fillRect l="-5495" t="-11765" r="-494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67" grpId="0" animBg="1"/>
      <p:bldP spid="68" grpId="0" animBg="1"/>
      <p:bldP spid="69" grpId="0"/>
      <p:bldP spid="70" grpId="0" animBg="1"/>
      <p:bldP spid="71" grpId="0" animBg="1"/>
      <p:bldP spid="72" grpId="0" animBg="1"/>
      <p:bldP spid="73" grpId="0" animBg="1"/>
      <p:bldP spid="74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09389"/>
              </p:ext>
            </p:extLst>
          </p:nvPr>
        </p:nvGraphicFramePr>
        <p:xfrm>
          <a:off x="851040" y="580542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30040"/>
              </p:ext>
            </p:extLst>
          </p:nvPr>
        </p:nvGraphicFramePr>
        <p:xfrm>
          <a:off x="851040" y="1860289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231050" y="656101"/>
            <a:ext cx="576000" cy="576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46193" y="1232101"/>
            <a:ext cx="0" cy="6632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44971"/>
              </p:ext>
            </p:extLst>
          </p:nvPr>
        </p:nvGraphicFramePr>
        <p:xfrm>
          <a:off x="851040" y="3140036"/>
          <a:ext cx="7158456" cy="69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6538">
                  <a:extLst>
                    <a:ext uri="{9D8B030D-6E8A-4147-A177-3AD203B41FA5}">
                      <a16:colId xmlns:a16="http://schemas.microsoft.com/office/drawing/2014/main" val="191005039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41202783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48289976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07022472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848036698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7587363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561306846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42038905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2410868383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316955747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680465750"/>
                    </a:ext>
                  </a:extLst>
                </a:gridCol>
                <a:gridCol w="596538">
                  <a:extLst>
                    <a:ext uri="{9D8B030D-6E8A-4147-A177-3AD203B41FA5}">
                      <a16:colId xmlns:a16="http://schemas.microsoft.com/office/drawing/2014/main" val="3864328987"/>
                    </a:ext>
                  </a:extLst>
                </a:gridCol>
              </a:tblGrid>
              <a:tr h="6930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15195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6231050" y="1953848"/>
            <a:ext cx="576000" cy="576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545427" y="2529848"/>
            <a:ext cx="0" cy="6632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231050" y="3221658"/>
            <a:ext cx="576000" cy="576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824930" y="618796"/>
            <a:ext cx="576000" cy="576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140073" y="1194796"/>
            <a:ext cx="0" cy="6632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824930" y="1916543"/>
            <a:ext cx="576000" cy="576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139307" y="2492543"/>
            <a:ext cx="0" cy="6632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824930" y="3184353"/>
            <a:ext cx="576000" cy="576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41348" y="637806"/>
            <a:ext cx="576000" cy="576000"/>
          </a:xfrm>
          <a:prstGeom prst="ellipse">
            <a:avLst/>
          </a:prstGeom>
          <a:noFill/>
          <a:ln w="38100">
            <a:solidFill>
              <a:srgbClr val="EE1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631793" y="1918817"/>
            <a:ext cx="576000" cy="576000"/>
          </a:xfrm>
          <a:prstGeom prst="ellipse">
            <a:avLst/>
          </a:prstGeom>
          <a:noFill/>
          <a:ln w="38100">
            <a:solidFill>
              <a:srgbClr val="EE1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68513" y="3203363"/>
            <a:ext cx="576000" cy="576000"/>
          </a:xfrm>
          <a:prstGeom prst="ellipse">
            <a:avLst/>
          </a:prstGeom>
          <a:noFill/>
          <a:ln w="38100">
            <a:solidFill>
              <a:srgbClr val="EE1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47027" y="3972670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8</a:t>
                </a:r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16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027" y="3972670"/>
                <a:ext cx="1853970" cy="523220"/>
              </a:xfrm>
              <a:prstGeom prst="rect">
                <a:avLst/>
              </a:prstGeom>
              <a:blipFill>
                <a:blip r:embed="rId5"/>
                <a:stretch>
                  <a:fillRect l="-6579" t="-11628" r="-6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647027" y="4707256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16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027" y="4707256"/>
                <a:ext cx="1853970" cy="523220"/>
              </a:xfrm>
              <a:prstGeom prst="rect">
                <a:avLst/>
              </a:prstGeom>
              <a:blipFill>
                <a:blip r:embed="rId6"/>
                <a:stretch>
                  <a:fillRect l="-6579" t="-10465" r="-6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647027" y="5532190"/>
                <a:ext cx="18539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16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027" y="5532190"/>
                <a:ext cx="1853970" cy="523220"/>
              </a:xfrm>
              <a:prstGeom prst="rect">
                <a:avLst/>
              </a:prstGeom>
              <a:blipFill>
                <a:blip r:embed="rId7"/>
                <a:stretch>
                  <a:fillRect l="-6579" t="-11765" r="-658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4423573" y="4402942"/>
            <a:ext cx="0" cy="42836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52605" y="5169460"/>
            <a:ext cx="0" cy="42836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811698" y="4423045"/>
            <a:ext cx="0" cy="42836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698" y="5169460"/>
            <a:ext cx="0" cy="42836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473645" y="4375646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45" y="4375646"/>
                <a:ext cx="554960" cy="400110"/>
              </a:xfrm>
              <a:prstGeom prst="rect">
                <a:avLst/>
              </a:prstGeom>
              <a:blipFill>
                <a:blip r:embed="rId8"/>
                <a:stretch>
                  <a:fillRect t="-9231" r="-9890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489502" y="5183588"/>
                <a:ext cx="554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502" y="5183588"/>
                <a:ext cx="554960" cy="400110"/>
              </a:xfrm>
              <a:prstGeom prst="rect">
                <a:avLst/>
              </a:prstGeom>
              <a:blipFill>
                <a:blip r:embed="rId9"/>
                <a:stretch>
                  <a:fillRect t="-7576" r="-9783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247120" y="4419075"/>
                <a:ext cx="5645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120" y="4419075"/>
                <a:ext cx="564578" cy="400110"/>
              </a:xfrm>
              <a:prstGeom prst="rect">
                <a:avLst/>
              </a:prstGeom>
              <a:blipFill>
                <a:blip r:embed="rId10"/>
                <a:stretch>
                  <a:fillRect t="-9091" r="-9783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247120" y="5171992"/>
                <a:ext cx="5645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000" dirty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  <a:endParaRPr lang="en-GB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120" y="5171992"/>
                <a:ext cx="564578" cy="400110"/>
              </a:xfrm>
              <a:prstGeom prst="rect">
                <a:avLst/>
              </a:prstGeom>
              <a:blipFill>
                <a:blip r:embed="rId11"/>
                <a:stretch>
                  <a:fillRect t="-7576" r="-9783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2"/>
          <a:srcRect b="13792"/>
          <a:stretch/>
        </p:blipFill>
        <p:spPr>
          <a:xfrm>
            <a:off x="1566890" y="4595388"/>
            <a:ext cx="5845223" cy="76635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11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3" grpId="0" animBg="1"/>
      <p:bldP spid="13" grpId="1" animBg="1"/>
      <p:bldP spid="15" grpId="0" animBg="1"/>
      <p:bldP spid="15" grpId="1" animBg="1"/>
      <p:bldP spid="55" grpId="0" animBg="1"/>
      <p:bldP spid="55" grpId="1" animBg="1"/>
      <p:bldP spid="57" grpId="0" animBg="1"/>
      <p:bldP spid="57" grpId="1" animBg="1"/>
      <p:bldP spid="59" grpId="0" animBg="1"/>
      <p:bldP spid="59" grpId="1" animBg="1"/>
      <p:bldP spid="21" grpId="0" animBg="1"/>
      <p:bldP spid="22" grpId="0" animBg="1"/>
      <p:bldP spid="23" grpId="0" animBg="1"/>
      <p:bldP spid="30" grpId="0"/>
      <p:bldP spid="31" grpId="0"/>
      <p:bldP spid="32" grpId="0"/>
      <p:bldP spid="9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468" y="525879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17312" y="540148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8896" y="394550"/>
                <a:ext cx="73627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How could you calculate 7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8?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96" y="394550"/>
                <a:ext cx="7362743" cy="584775"/>
              </a:xfrm>
              <a:prstGeom prst="rect">
                <a:avLst/>
              </a:prstGeom>
              <a:blipFill>
                <a:blip r:embed="rId6"/>
                <a:stretch>
                  <a:fillRect l="-2152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21293" y="2205984"/>
            <a:ext cx="1176632" cy="166246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0491" y="748561"/>
            <a:ext cx="1241638" cy="17543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8765" y="4073024"/>
            <a:ext cx="1156763" cy="15788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2282110" y="2019278"/>
            <a:ext cx="5243213" cy="351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70413" y="2054424"/>
            <a:ext cx="582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4422496" y="1284308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4670" y="2054424"/>
            <a:ext cx="582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069" y="2054424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32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Arc 16"/>
          <p:cNvSpPr/>
          <p:nvPr/>
        </p:nvSpPr>
        <p:spPr>
          <a:xfrm flipH="1">
            <a:off x="5109285" y="1288314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9498" y="2054424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40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c 19"/>
          <p:cNvSpPr/>
          <p:nvPr/>
        </p:nvSpPr>
        <p:spPr>
          <a:xfrm flipH="1">
            <a:off x="5796074" y="1292320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8927" y="2054424"/>
            <a:ext cx="68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48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6484124" y="1316107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7094" y="2054424"/>
            <a:ext cx="995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56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/>
          <p:cNvSpPr/>
          <p:nvPr/>
        </p:nvSpPr>
        <p:spPr>
          <a:xfrm flipH="1">
            <a:off x="2354437" y="1292320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75812" y="2054424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3041226" y="1296326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85241" y="2054424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16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rc 32"/>
          <p:cNvSpPr/>
          <p:nvPr/>
        </p:nvSpPr>
        <p:spPr>
          <a:xfrm flipH="1">
            <a:off x="3728015" y="1300332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093376" y="2681352"/>
            <a:ext cx="5215209" cy="1569660"/>
            <a:chOff x="2104495" y="557760"/>
            <a:chExt cx="5669572" cy="1569660"/>
          </a:xfrm>
        </p:grpSpPr>
        <p:sp>
          <p:nvSpPr>
            <p:cNvPr id="37" name="Rounded Rectangular Callout 36"/>
            <p:cNvSpPr/>
            <p:nvPr/>
          </p:nvSpPr>
          <p:spPr>
            <a:xfrm>
              <a:off x="2104495" y="566700"/>
              <a:ext cx="5669572" cy="1240041"/>
            </a:xfrm>
            <a:prstGeom prst="wedgeRoundRectCallout">
              <a:avLst>
                <a:gd name="adj1" fmla="val 61878"/>
                <a:gd name="adj2" fmla="val 15573"/>
                <a:gd name="adj3" fmla="val 16667"/>
              </a:avLst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104495" y="557760"/>
                  <a:ext cx="566957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dirty="0">
                      <a:latin typeface="Calibri" panose="020F0502020204030204" pitchFamily="34" charset="0"/>
                    </a:rPr>
                    <a:t>I know that 4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7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28 </a:t>
                  </a:r>
                </a:p>
                <a:p>
                  <a:pPr algn="ctr"/>
                  <a:r>
                    <a:rPr lang="en-GB" sz="2400" dirty="0">
                      <a:latin typeface="Calibri" panose="020F0502020204030204" pitchFamily="34" charset="0"/>
                    </a:rPr>
                    <a:t>so I doubled the 20 then doubled the 8</a:t>
                  </a:r>
                </a:p>
                <a:p>
                  <a:pPr algn="ctr"/>
                  <a:r>
                    <a:rPr lang="en-GB" sz="2400" dirty="0">
                      <a:latin typeface="Calibri" panose="020F0502020204030204" pitchFamily="34" charset="0"/>
                    </a:rPr>
                    <a:t>40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16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400" dirty="0">
                      <a:latin typeface="Calibri" panose="020F0502020204030204" pitchFamily="34" charset="0"/>
                    </a:rPr>
                    <a:t> 56</a:t>
                  </a:r>
                </a:p>
                <a:p>
                  <a:pPr algn="ctr"/>
                  <a:endParaRPr lang="en-GB" sz="2400" dirty="0"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4495" y="557760"/>
                  <a:ext cx="5669572" cy="1569660"/>
                </a:xfrm>
                <a:prstGeom prst="rect">
                  <a:avLst/>
                </a:prstGeom>
                <a:blipFill>
                  <a:blip r:embed="rId10"/>
                  <a:stretch>
                    <a:fillRect t="-311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1" name="Straight Connector 50"/>
          <p:cNvCxnSpPr/>
          <p:nvPr/>
        </p:nvCxnSpPr>
        <p:spPr>
          <a:xfrm>
            <a:off x="2031032" y="5545575"/>
            <a:ext cx="49438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4555" y="5615867"/>
            <a:ext cx="582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53" name="Arc 52"/>
          <p:cNvSpPr/>
          <p:nvPr/>
        </p:nvSpPr>
        <p:spPr>
          <a:xfrm flipH="1">
            <a:off x="2031032" y="4809601"/>
            <a:ext cx="1840977" cy="1333812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54" name="Arc 53"/>
          <p:cNvSpPr/>
          <p:nvPr/>
        </p:nvSpPr>
        <p:spPr>
          <a:xfrm flipH="1">
            <a:off x="3872009" y="4810605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0629" y="5580721"/>
            <a:ext cx="582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40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340672" y="4287385"/>
                <a:ext cx="9701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8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672" y="4287385"/>
                <a:ext cx="970137" cy="523220"/>
              </a:xfrm>
              <a:prstGeom prst="rect">
                <a:avLst/>
              </a:prstGeom>
              <a:blipFill>
                <a:blip r:embed="rId11"/>
                <a:stretch>
                  <a:fillRect l="-13208" t="-10465" r="-11321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823300" y="4287385"/>
                <a:ext cx="638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</a:t>
                </a: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300" y="4287385"/>
                <a:ext cx="638316" cy="461665"/>
              </a:xfrm>
              <a:prstGeom prst="rect">
                <a:avLst/>
              </a:prstGeom>
              <a:blipFill>
                <a:blip r:embed="rId12"/>
                <a:stretch>
                  <a:fillRect l="-952" t="-10526" r="-13333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4288535" y="5594275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48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9" name="Arc 58"/>
          <p:cNvSpPr/>
          <p:nvPr/>
        </p:nvSpPr>
        <p:spPr>
          <a:xfrm flipH="1">
            <a:off x="4558798" y="4814611"/>
            <a:ext cx="688050" cy="132848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510089" y="4291391"/>
                <a:ext cx="6383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8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089" y="4291391"/>
                <a:ext cx="638316" cy="461665"/>
              </a:xfrm>
              <a:prstGeom prst="rect">
                <a:avLst/>
              </a:prstGeom>
              <a:blipFill>
                <a:blip r:embed="rId13"/>
                <a:stretch>
                  <a:fillRect l="-952" t="-10526" r="-12381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4964324" y="5584727"/>
            <a:ext cx="686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56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2" grpId="0" animBg="1"/>
      <p:bldP spid="13" grpId="0"/>
      <p:bldP spid="16" grpId="0"/>
      <p:bldP spid="17" grpId="0" animBg="1"/>
      <p:bldP spid="19" grpId="0"/>
      <p:bldP spid="20" grpId="0" animBg="1"/>
      <p:bldP spid="22" grpId="0"/>
      <p:bldP spid="23" grpId="0" animBg="1"/>
      <p:bldP spid="25" grpId="0"/>
      <p:bldP spid="26" grpId="0" animBg="1"/>
      <p:bldP spid="29" grpId="0"/>
      <p:bldP spid="30" grpId="0" animBg="1"/>
      <p:bldP spid="32" grpId="0"/>
      <p:bldP spid="33" grpId="0" animBg="1"/>
      <p:bldP spid="52" grpId="0"/>
      <p:bldP spid="53" grpId="0" animBg="1"/>
      <p:bldP spid="54" grpId="0" animBg="1"/>
      <p:bldP spid="55" grpId="0"/>
      <p:bldP spid="57" grpId="0"/>
      <p:bldP spid="58" grpId="0"/>
      <p:bldP spid="59" grpId="0" animBg="1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6.3|14.1|4.1|7.8|2.4|2.6|7.4|3.2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.1|6.4|0.8|3.2|8.8|0.5|0.5|0.5|4.5|8.3|0.5|0.4|0.4|0.3|0.3|0.3|0.5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0.7|0.5|0.7|2.6|13.7|1.8|0.8|0.6|0.9|0.5|0.9|2.6|6.6|0.8|0.6|5.5|10.7|0.8|5.4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3|3.1|4.6|0.8|0.6|0.8|0.6|0.7|0.4|0.6|0.4|0.7|0.3|0.6|0.3|0.8|2.7|1.8|15|1.6|0.9|3.1|0.8|0.7|0.5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0.6|0.4|0.3|0.3|0.3|0.5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1|0.6|0.7|4.4|6.1|4.4|0.9|0.9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3|0.7|0.6|2.8|2.3|3.3|0.5|0.5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.2|6.5|9.1|7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1.4|5.1|20.7|17.7|16.4|16.1|5.6|0.8|1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1C58BD-3C8E-43E3-8661-40BEC533B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611</Words>
  <Application>Microsoft Macintosh PowerPoint</Application>
  <PresentationFormat>On-screen Show (4:3)</PresentationFormat>
  <Paragraphs>288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232</cp:revision>
  <dcterms:created xsi:type="dcterms:W3CDTF">2019-07-05T11:02:13Z</dcterms:created>
  <dcterms:modified xsi:type="dcterms:W3CDTF">2021-01-11T11:05:43Z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