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390" r:id="rId5"/>
    <p:sldId id="361" r:id="rId6"/>
    <p:sldId id="393" r:id="rId7"/>
    <p:sldId id="394" r:id="rId8"/>
    <p:sldId id="407" r:id="rId9"/>
    <p:sldId id="395" r:id="rId10"/>
    <p:sldId id="396" r:id="rId11"/>
    <p:sldId id="408" r:id="rId12"/>
    <p:sldId id="411" r:id="rId13"/>
    <p:sldId id="399" r:id="rId14"/>
    <p:sldId id="413" r:id="rId15"/>
    <p:sldId id="314" r:id="rId16"/>
    <p:sldId id="401" r:id="rId17"/>
    <p:sldId id="402" r:id="rId18"/>
    <p:sldId id="403" r:id="rId19"/>
    <p:sldId id="386" r:id="rId20"/>
    <p:sldId id="404" r:id="rId21"/>
    <p:sldId id="41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CE225D-7864-41A6-AFC9-7AF6C5BFCE8A}" v="3" dt="2020-01-08T08:51:46.0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571"/>
    <p:restoredTop sz="50093"/>
  </p:normalViewPr>
  <p:slideViewPr>
    <p:cSldViewPr snapToGrid="0">
      <p:cViewPr>
        <p:scale>
          <a:sx n="63" d="100"/>
          <a:sy n="63" d="100"/>
        </p:scale>
        <p:origin x="1416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31" Type="http://schemas.microsoft.com/office/2016/11/relationships/changesInfo" Target="changesInfos/changesInfo1.xml"/><Relationship Id="rId32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na Szilvasy" userId="59fb472d-eed4-4f11-9686-c2c8db02a2cd" providerId="ADAL" clId="{61D4DAE4-9B75-4FB9-8318-D4C970E4BF87}"/>
    <pc:docChg chg="modSld">
      <pc:chgData name="Davina Szilvasy" userId="59fb472d-eed4-4f11-9686-c2c8db02a2cd" providerId="ADAL" clId="{61D4DAE4-9B75-4FB9-8318-D4C970E4BF87}" dt="2019-01-17T14:09:30.932" v="1" actId="20577"/>
      <pc:docMkLst>
        <pc:docMk/>
      </pc:docMkLst>
      <pc:sldChg chg="modSp">
        <pc:chgData name="Davina Szilvasy" userId="59fb472d-eed4-4f11-9686-c2c8db02a2cd" providerId="ADAL" clId="{61D4DAE4-9B75-4FB9-8318-D4C970E4BF87}" dt="2019-01-17T14:05:52.825" v="0" actId="20577"/>
        <pc:sldMkLst>
          <pc:docMk/>
          <pc:sldMk cId="2637481266" sldId="256"/>
        </pc:sldMkLst>
        <pc:spChg chg="mod">
          <ac:chgData name="Davina Szilvasy" userId="59fb472d-eed4-4f11-9686-c2c8db02a2cd" providerId="ADAL" clId="{61D4DAE4-9B75-4FB9-8318-D4C970E4BF87}" dt="2019-01-17T14:05:52.825" v="0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61D4DAE4-9B75-4FB9-8318-D4C970E4BF87}" dt="2019-01-17T14:09:30.932" v="1" actId="20577"/>
        <pc:sldMkLst>
          <pc:docMk/>
          <pc:sldMk cId="2370308503" sldId="403"/>
        </pc:sldMkLst>
        <pc:spChg chg="mod">
          <ac:chgData name="Davina Szilvasy" userId="59fb472d-eed4-4f11-9686-c2c8db02a2cd" providerId="ADAL" clId="{61D4DAE4-9B75-4FB9-8318-D4C970E4BF87}" dt="2019-01-17T14:09:30.932" v="1" actId="20577"/>
          <ac:spMkLst>
            <pc:docMk/>
            <pc:sldMk cId="2370308503" sldId="403"/>
            <ac:spMk id="19" creationId="{5252A847-DE45-4FA3-A1F8-EEBEB845FF8E}"/>
          </ac:spMkLst>
        </pc:spChg>
      </pc:sldChg>
    </pc:docChg>
  </pc:docChgLst>
  <pc:docChgLst>
    <pc:chgData name="Jan Fitzpatrick" userId="d1b284ec-d1dd-4765-b823-b34899491c26" providerId="ADAL" clId="{5009239C-C291-42E2-89A1-17305FBD48E8}"/>
    <pc:docChg chg="custSel addSld delSld modSld sldOrd">
      <pc:chgData name="Jan Fitzpatrick" userId="d1b284ec-d1dd-4765-b823-b34899491c26" providerId="ADAL" clId="{5009239C-C291-42E2-89A1-17305FBD48E8}" dt="2019-01-17T16:26:23.568" v="692" actId="6549"/>
      <pc:docMkLst>
        <pc:docMk/>
      </pc:docMkLst>
      <pc:sldChg chg="modSp">
        <pc:chgData name="Jan Fitzpatrick" userId="d1b284ec-d1dd-4765-b823-b34899491c26" providerId="ADAL" clId="{5009239C-C291-42E2-89A1-17305FBD48E8}" dt="2019-01-17T16:16:55.922" v="541" actId="20577"/>
        <pc:sldMkLst>
          <pc:docMk/>
          <pc:sldMk cId="2637481266" sldId="256"/>
        </pc:sldMkLst>
        <pc:spChg chg="mod">
          <ac:chgData name="Jan Fitzpatrick" userId="d1b284ec-d1dd-4765-b823-b34899491c26" providerId="ADAL" clId="{5009239C-C291-42E2-89A1-17305FBD48E8}" dt="2019-01-17T16:16:55.922" v="541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5009239C-C291-42E2-89A1-17305FBD48E8}" dt="2019-01-17T11:10:39.726" v="68" actId="2696"/>
        <pc:sldMkLst>
          <pc:docMk/>
          <pc:sldMk cId="36917022" sldId="360"/>
        </pc:sldMkLst>
        <pc:graphicFrameChg chg="mod">
          <ac:chgData name="Jan Fitzpatrick" userId="d1b284ec-d1dd-4765-b823-b34899491c26" providerId="ADAL" clId="{5009239C-C291-42E2-89A1-17305FBD48E8}" dt="2019-01-17T11:07:59.852" v="13" actId="12788"/>
          <ac:graphicFrameMkLst>
            <pc:docMk/>
            <pc:sldMk cId="36917022" sldId="360"/>
            <ac:graphicFrameMk id="6" creationId="{4937C256-219C-E54D-876B-50EC3D54251B}"/>
          </ac:graphicFrameMkLst>
        </pc:graphicFrameChg>
      </pc:sldChg>
      <pc:sldChg chg="modSp">
        <pc:chgData name="Jan Fitzpatrick" userId="d1b284ec-d1dd-4765-b823-b34899491c26" providerId="ADAL" clId="{5009239C-C291-42E2-89A1-17305FBD48E8}" dt="2019-01-17T11:07:17.958" v="12" actId="20577"/>
        <pc:sldMkLst>
          <pc:docMk/>
          <pc:sldMk cId="1035052751" sldId="361"/>
        </pc:sldMkLst>
        <pc:spChg chg="mod">
          <ac:chgData name="Jan Fitzpatrick" userId="d1b284ec-d1dd-4765-b823-b34899491c26" providerId="ADAL" clId="{5009239C-C291-42E2-89A1-17305FBD48E8}" dt="2019-01-17T11:07:17.958" v="12" actId="20577"/>
          <ac:spMkLst>
            <pc:docMk/>
            <pc:sldMk cId="1035052751" sldId="361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5009239C-C291-42E2-89A1-17305FBD48E8}" dt="2019-01-17T11:05:23.628" v="5" actId="207"/>
        <pc:sldMkLst>
          <pc:docMk/>
          <pc:sldMk cId="3401100034" sldId="390"/>
        </pc:sldMkLst>
        <pc:spChg chg="mod">
          <ac:chgData name="Jan Fitzpatrick" userId="d1b284ec-d1dd-4765-b823-b34899491c26" providerId="ADAL" clId="{5009239C-C291-42E2-89A1-17305FBD48E8}" dt="2019-01-17T11:05:23.628" v="5" actId="207"/>
          <ac:spMkLst>
            <pc:docMk/>
            <pc:sldMk cId="3401100034" sldId="390"/>
            <ac:spMk id="7" creationId="{C0CD6503-388C-4F9E-9FB0-9053D8579D01}"/>
          </ac:spMkLst>
        </pc:spChg>
      </pc:sldChg>
      <pc:sldChg chg="modSp">
        <pc:chgData name="Jan Fitzpatrick" userId="d1b284ec-d1dd-4765-b823-b34899491c26" providerId="ADAL" clId="{5009239C-C291-42E2-89A1-17305FBD48E8}" dt="2019-01-17T11:05:05.856" v="2" actId="404"/>
        <pc:sldMkLst>
          <pc:docMk/>
          <pc:sldMk cId="1204372888" sldId="392"/>
        </pc:sldMkLst>
        <pc:spChg chg="mod">
          <ac:chgData name="Jan Fitzpatrick" userId="d1b284ec-d1dd-4765-b823-b34899491c26" providerId="ADAL" clId="{5009239C-C291-42E2-89A1-17305FBD48E8}" dt="2019-01-17T11:05:05.856" v="2" actId="404"/>
          <ac:spMkLst>
            <pc:docMk/>
            <pc:sldMk cId="1204372888" sldId="392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5009239C-C291-42E2-89A1-17305FBD48E8}" dt="2019-01-17T11:06:42.573" v="8" actId="255"/>
        <pc:sldMkLst>
          <pc:docMk/>
          <pc:sldMk cId="1748899226" sldId="393"/>
        </pc:sldMkLst>
        <pc:spChg chg="mod">
          <ac:chgData name="Jan Fitzpatrick" userId="d1b284ec-d1dd-4765-b823-b34899491c26" providerId="ADAL" clId="{5009239C-C291-42E2-89A1-17305FBD48E8}" dt="2019-01-17T11:06:42.573" v="8" actId="255"/>
          <ac:spMkLst>
            <pc:docMk/>
            <pc:sldMk cId="1748899226" sldId="393"/>
            <ac:spMk id="19" creationId="{5252A847-DE45-4FA3-A1F8-EEBEB845FF8E}"/>
          </ac:spMkLst>
        </pc:spChg>
      </pc:sldChg>
      <pc:sldChg chg="delSp modSp">
        <pc:chgData name="Jan Fitzpatrick" userId="d1b284ec-d1dd-4765-b823-b34899491c26" providerId="ADAL" clId="{5009239C-C291-42E2-89A1-17305FBD48E8}" dt="2019-01-17T11:10:26.674" v="67" actId="6549"/>
        <pc:sldMkLst>
          <pc:docMk/>
          <pc:sldMk cId="2357849010" sldId="394"/>
        </pc:sldMkLst>
        <pc:spChg chg="del mod">
          <ac:chgData name="Jan Fitzpatrick" userId="d1b284ec-d1dd-4765-b823-b34899491c26" providerId="ADAL" clId="{5009239C-C291-42E2-89A1-17305FBD48E8}" dt="2019-01-17T11:10:16.847" v="63" actId="478"/>
          <ac:spMkLst>
            <pc:docMk/>
            <pc:sldMk cId="2357849010" sldId="394"/>
            <ac:spMk id="2" creationId="{3744E249-449C-C242-9DB3-30F6728A306D}"/>
          </ac:spMkLst>
        </pc:spChg>
        <pc:spChg chg="del mod">
          <ac:chgData name="Jan Fitzpatrick" userId="d1b284ec-d1dd-4765-b823-b34899491c26" providerId="ADAL" clId="{5009239C-C291-42E2-89A1-17305FBD48E8}" dt="2019-01-17T11:10:18.203" v="64" actId="478"/>
          <ac:spMkLst>
            <pc:docMk/>
            <pc:sldMk cId="2357849010" sldId="394"/>
            <ac:spMk id="8" creationId="{47F0BD7A-4A77-5C49-80C5-C15B7591CBCD}"/>
          </ac:spMkLst>
        </pc:spChg>
        <pc:spChg chg="mod">
          <ac:chgData name="Jan Fitzpatrick" userId="d1b284ec-d1dd-4765-b823-b34899491c26" providerId="ADAL" clId="{5009239C-C291-42E2-89A1-17305FBD48E8}" dt="2019-01-17T11:10:23.126" v="65" actId="207"/>
          <ac:spMkLst>
            <pc:docMk/>
            <pc:sldMk cId="2357849010" sldId="394"/>
            <ac:spMk id="19" creationId="{5252A847-DE45-4FA3-A1F8-EEBEB845FF8E}"/>
          </ac:spMkLst>
        </pc:spChg>
        <pc:graphicFrameChg chg="mod modGraphic">
          <ac:chgData name="Jan Fitzpatrick" userId="d1b284ec-d1dd-4765-b823-b34899491c26" providerId="ADAL" clId="{5009239C-C291-42E2-89A1-17305FBD48E8}" dt="2019-01-17T11:10:26.674" v="67" actId="6549"/>
          <ac:graphicFrameMkLst>
            <pc:docMk/>
            <pc:sldMk cId="2357849010" sldId="394"/>
            <ac:graphicFrameMk id="6" creationId="{4937C256-219C-E54D-876B-50EC3D54251B}"/>
          </ac:graphicFrameMkLst>
        </pc:graphicFrameChg>
      </pc:sldChg>
      <pc:sldChg chg="modSp">
        <pc:chgData name="Jan Fitzpatrick" userId="d1b284ec-d1dd-4765-b823-b34899491c26" providerId="ADAL" clId="{5009239C-C291-42E2-89A1-17305FBD48E8}" dt="2019-01-17T11:11:30.583" v="79" actId="20577"/>
        <pc:sldMkLst>
          <pc:docMk/>
          <pc:sldMk cId="3903296926" sldId="395"/>
        </pc:sldMkLst>
        <pc:spChg chg="mod">
          <ac:chgData name="Jan Fitzpatrick" userId="d1b284ec-d1dd-4765-b823-b34899491c26" providerId="ADAL" clId="{5009239C-C291-42E2-89A1-17305FBD48E8}" dt="2019-01-17T11:11:30.583" v="79" actId="20577"/>
          <ac:spMkLst>
            <pc:docMk/>
            <pc:sldMk cId="3903296926" sldId="395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5009239C-C291-42E2-89A1-17305FBD48E8}" dt="2019-01-17T11:12:31.690" v="92" actId="115"/>
        <pc:sldMkLst>
          <pc:docMk/>
          <pc:sldMk cId="2956818289" sldId="396"/>
        </pc:sldMkLst>
        <pc:spChg chg="mod">
          <ac:chgData name="Jan Fitzpatrick" userId="d1b284ec-d1dd-4765-b823-b34899491c26" providerId="ADAL" clId="{5009239C-C291-42E2-89A1-17305FBD48E8}" dt="2019-01-17T11:12:31.690" v="92" actId="115"/>
          <ac:spMkLst>
            <pc:docMk/>
            <pc:sldMk cId="2956818289" sldId="396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5009239C-C291-42E2-89A1-17305FBD48E8}" dt="2019-01-17T16:26:08.291" v="688" actId="2696"/>
        <pc:sldMkLst>
          <pc:docMk/>
          <pc:sldMk cId="1572009745" sldId="397"/>
        </pc:sldMkLst>
        <pc:spChg chg="mod">
          <ac:chgData name="Jan Fitzpatrick" userId="d1b284ec-d1dd-4765-b823-b34899491c26" providerId="ADAL" clId="{5009239C-C291-42E2-89A1-17305FBD48E8}" dt="2019-01-17T11:18:40.804" v="97" actId="12788"/>
          <ac:spMkLst>
            <pc:docMk/>
            <pc:sldMk cId="1572009745" sldId="397"/>
            <ac:spMk id="6" creationId="{C4C824FF-60F7-1D4B-BF5D-A6BBB6CAFD2A}"/>
          </ac:spMkLst>
        </pc:spChg>
        <pc:spChg chg="mod">
          <ac:chgData name="Jan Fitzpatrick" userId="d1b284ec-d1dd-4765-b823-b34899491c26" providerId="ADAL" clId="{5009239C-C291-42E2-89A1-17305FBD48E8}" dt="2019-01-17T11:18:49.915" v="100"/>
          <ac:spMkLst>
            <pc:docMk/>
            <pc:sldMk cId="1572009745" sldId="397"/>
            <ac:spMk id="19" creationId="{5252A847-DE45-4FA3-A1F8-EEBEB845FF8E}"/>
          </ac:spMkLst>
        </pc:spChg>
      </pc:sldChg>
      <pc:sldChg chg="del">
        <pc:chgData name="Jan Fitzpatrick" userId="d1b284ec-d1dd-4765-b823-b34899491c26" providerId="ADAL" clId="{5009239C-C291-42E2-89A1-17305FBD48E8}" dt="2019-01-17T11:19:43.099" v="105" actId="2696"/>
        <pc:sldMkLst>
          <pc:docMk/>
          <pc:sldMk cId="3641383394" sldId="398"/>
        </pc:sldMkLst>
      </pc:sldChg>
      <pc:sldChg chg="modSp">
        <pc:chgData name="Jan Fitzpatrick" userId="d1b284ec-d1dd-4765-b823-b34899491c26" providerId="ADAL" clId="{5009239C-C291-42E2-89A1-17305FBD48E8}" dt="2019-01-17T11:29:13.490" v="317" actId="1037"/>
        <pc:sldMkLst>
          <pc:docMk/>
          <pc:sldMk cId="4278514749" sldId="399"/>
        </pc:sldMkLst>
        <pc:spChg chg="mod">
          <ac:chgData name="Jan Fitzpatrick" userId="d1b284ec-d1dd-4765-b823-b34899491c26" providerId="ADAL" clId="{5009239C-C291-42E2-89A1-17305FBD48E8}" dt="2019-01-17T11:29:13.490" v="317" actId="1037"/>
          <ac:spMkLst>
            <pc:docMk/>
            <pc:sldMk cId="4278514749" sldId="399"/>
            <ac:spMk id="19" creationId="{5252A847-DE45-4FA3-A1F8-EEBEB845FF8E}"/>
          </ac:spMkLst>
        </pc:spChg>
      </pc:sldChg>
      <pc:sldChg chg="del">
        <pc:chgData name="Jan Fitzpatrick" userId="d1b284ec-d1dd-4765-b823-b34899491c26" providerId="ADAL" clId="{5009239C-C291-42E2-89A1-17305FBD48E8}" dt="2019-01-17T11:25:27.693" v="251" actId="2696"/>
        <pc:sldMkLst>
          <pc:docMk/>
          <pc:sldMk cId="570819887" sldId="400"/>
        </pc:sldMkLst>
      </pc:sldChg>
      <pc:sldChg chg="modSp">
        <pc:chgData name="Jan Fitzpatrick" userId="d1b284ec-d1dd-4765-b823-b34899491c26" providerId="ADAL" clId="{5009239C-C291-42E2-89A1-17305FBD48E8}" dt="2019-01-17T11:30:41.289" v="377" actId="20577"/>
        <pc:sldMkLst>
          <pc:docMk/>
          <pc:sldMk cId="3963780250" sldId="401"/>
        </pc:sldMkLst>
        <pc:spChg chg="mod">
          <ac:chgData name="Jan Fitzpatrick" userId="d1b284ec-d1dd-4765-b823-b34899491c26" providerId="ADAL" clId="{5009239C-C291-42E2-89A1-17305FBD48E8}" dt="2019-01-17T11:30:41.289" v="377" actId="20577"/>
          <ac:spMkLst>
            <pc:docMk/>
            <pc:sldMk cId="3963780250" sldId="401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5009239C-C291-42E2-89A1-17305FBD48E8}" dt="2019-01-17T11:31:23.560" v="382" actId="20577"/>
        <pc:sldMkLst>
          <pc:docMk/>
          <pc:sldMk cId="2370308503" sldId="403"/>
        </pc:sldMkLst>
        <pc:spChg chg="mod">
          <ac:chgData name="Jan Fitzpatrick" userId="d1b284ec-d1dd-4765-b823-b34899491c26" providerId="ADAL" clId="{5009239C-C291-42E2-89A1-17305FBD48E8}" dt="2019-01-17T11:31:23.560" v="382" actId="20577"/>
          <ac:spMkLst>
            <pc:docMk/>
            <pc:sldMk cId="2370308503" sldId="403"/>
            <ac:spMk id="19" creationId="{5252A847-DE45-4FA3-A1F8-EEBEB845FF8E}"/>
          </ac:spMkLst>
        </pc:spChg>
      </pc:sldChg>
      <pc:sldChg chg="modSp">
        <pc:chgData name="Jan Fitzpatrick" userId="d1b284ec-d1dd-4765-b823-b34899491c26" providerId="ADAL" clId="{5009239C-C291-42E2-89A1-17305FBD48E8}" dt="2019-01-17T11:32:17.497" v="420" actId="5793"/>
        <pc:sldMkLst>
          <pc:docMk/>
          <pc:sldMk cId="3639067699" sldId="404"/>
        </pc:sldMkLst>
        <pc:spChg chg="mod">
          <ac:chgData name="Jan Fitzpatrick" userId="d1b284ec-d1dd-4765-b823-b34899491c26" providerId="ADAL" clId="{5009239C-C291-42E2-89A1-17305FBD48E8}" dt="2019-01-17T11:32:17.497" v="420" actId="5793"/>
          <ac:spMkLst>
            <pc:docMk/>
            <pc:sldMk cId="3639067699" sldId="404"/>
            <ac:spMk id="19" creationId="{5252A847-DE45-4FA3-A1F8-EEBEB845FF8E}"/>
          </ac:spMkLst>
        </pc:spChg>
      </pc:sldChg>
      <pc:sldChg chg="modSp del">
        <pc:chgData name="Jan Fitzpatrick" userId="d1b284ec-d1dd-4765-b823-b34899491c26" providerId="ADAL" clId="{5009239C-C291-42E2-89A1-17305FBD48E8}" dt="2019-01-17T11:32:40.298" v="422" actId="2696"/>
        <pc:sldMkLst>
          <pc:docMk/>
          <pc:sldMk cId="2634929536" sldId="405"/>
        </pc:sldMkLst>
        <pc:spChg chg="mod">
          <ac:chgData name="Jan Fitzpatrick" userId="d1b284ec-d1dd-4765-b823-b34899491c26" providerId="ADAL" clId="{5009239C-C291-42E2-89A1-17305FBD48E8}" dt="2019-01-17T11:32:29.741" v="421" actId="6549"/>
          <ac:spMkLst>
            <pc:docMk/>
            <pc:sldMk cId="2634929536" sldId="405"/>
            <ac:spMk id="19" creationId="{5252A847-DE45-4FA3-A1F8-EEBEB845FF8E}"/>
          </ac:spMkLst>
        </pc:spChg>
      </pc:sldChg>
      <pc:sldChg chg="del">
        <pc:chgData name="Jan Fitzpatrick" userId="d1b284ec-d1dd-4765-b823-b34899491c26" providerId="ADAL" clId="{5009239C-C291-42E2-89A1-17305FBD48E8}" dt="2019-01-17T11:35:35.705" v="540" actId="2696"/>
        <pc:sldMkLst>
          <pc:docMk/>
          <pc:sldMk cId="4104241034" sldId="406"/>
        </pc:sldMkLst>
      </pc:sldChg>
      <pc:sldChg chg="add">
        <pc:chgData name="Jan Fitzpatrick" userId="d1b284ec-d1dd-4765-b823-b34899491c26" providerId="ADAL" clId="{5009239C-C291-42E2-89A1-17305FBD48E8}" dt="2019-01-17T11:10:13.288" v="62"/>
        <pc:sldMkLst>
          <pc:docMk/>
          <pc:sldMk cId="1833256473" sldId="407"/>
        </pc:sldMkLst>
      </pc:sldChg>
      <pc:sldChg chg="modSp add ord">
        <pc:chgData name="Jan Fitzpatrick" userId="d1b284ec-d1dd-4765-b823-b34899491c26" providerId="ADAL" clId="{5009239C-C291-42E2-89A1-17305FBD48E8}" dt="2019-01-17T16:26:23.568" v="692" actId="6549"/>
        <pc:sldMkLst>
          <pc:docMk/>
          <pc:sldMk cId="1814044791" sldId="408"/>
        </pc:sldMkLst>
        <pc:spChg chg="mod">
          <ac:chgData name="Jan Fitzpatrick" userId="d1b284ec-d1dd-4765-b823-b34899491c26" providerId="ADAL" clId="{5009239C-C291-42E2-89A1-17305FBD48E8}" dt="2019-01-17T16:26:23.568" v="692" actId="6549"/>
          <ac:spMkLst>
            <pc:docMk/>
            <pc:sldMk cId="1814044791" sldId="408"/>
            <ac:spMk id="19" creationId="{5252A847-DE45-4FA3-A1F8-EEBEB845FF8E}"/>
          </ac:spMkLst>
        </pc:spChg>
      </pc:sldChg>
      <pc:sldChg chg="modSp add">
        <pc:chgData name="Jan Fitzpatrick" userId="d1b284ec-d1dd-4765-b823-b34899491c26" providerId="ADAL" clId="{5009239C-C291-42E2-89A1-17305FBD48E8}" dt="2019-01-17T11:30:08.677" v="348" actId="1035"/>
        <pc:sldMkLst>
          <pc:docMk/>
          <pc:sldMk cId="3819753574" sldId="409"/>
        </pc:sldMkLst>
        <pc:spChg chg="mod">
          <ac:chgData name="Jan Fitzpatrick" userId="d1b284ec-d1dd-4765-b823-b34899491c26" providerId="ADAL" clId="{5009239C-C291-42E2-89A1-17305FBD48E8}" dt="2019-01-17T11:25:09.614" v="250" actId="207"/>
          <ac:spMkLst>
            <pc:docMk/>
            <pc:sldMk cId="3819753574" sldId="409"/>
            <ac:spMk id="7" creationId="{2931FB9E-E2B9-614E-9C87-008FF3D64198}"/>
          </ac:spMkLst>
        </pc:spChg>
        <pc:spChg chg="mod">
          <ac:chgData name="Jan Fitzpatrick" userId="d1b284ec-d1dd-4765-b823-b34899491c26" providerId="ADAL" clId="{5009239C-C291-42E2-89A1-17305FBD48E8}" dt="2019-01-17T11:30:08.677" v="348" actId="1035"/>
          <ac:spMkLst>
            <pc:docMk/>
            <pc:sldMk cId="3819753574" sldId="409"/>
            <ac:spMk id="19" creationId="{5252A847-DE45-4FA3-A1F8-EEBEB845FF8E}"/>
          </ac:spMkLst>
        </pc:spChg>
      </pc:sldChg>
      <pc:sldChg chg="modSp add">
        <pc:chgData name="Jan Fitzpatrick" userId="d1b284ec-d1dd-4765-b823-b34899491c26" providerId="ADAL" clId="{5009239C-C291-42E2-89A1-17305FBD48E8}" dt="2019-01-17T11:35:22.155" v="539" actId="20577"/>
        <pc:sldMkLst>
          <pc:docMk/>
          <pc:sldMk cId="2246790872" sldId="410"/>
        </pc:sldMkLst>
        <pc:spChg chg="mod">
          <ac:chgData name="Jan Fitzpatrick" userId="d1b284ec-d1dd-4765-b823-b34899491c26" providerId="ADAL" clId="{5009239C-C291-42E2-89A1-17305FBD48E8}" dt="2019-01-17T11:35:22.155" v="539" actId="20577"/>
          <ac:spMkLst>
            <pc:docMk/>
            <pc:sldMk cId="2246790872" sldId="410"/>
            <ac:spMk id="19" creationId="{5252A847-DE45-4FA3-A1F8-EEBEB845FF8E}"/>
          </ac:spMkLst>
        </pc:spChg>
      </pc:sldChg>
      <pc:sldChg chg="add">
        <pc:chgData name="Jan Fitzpatrick" userId="d1b284ec-d1dd-4765-b823-b34899491c26" providerId="ADAL" clId="{5009239C-C291-42E2-89A1-17305FBD48E8}" dt="2019-01-17T16:26:12.686" v="689"/>
        <pc:sldMkLst>
          <pc:docMk/>
          <pc:sldMk cId="2753394206" sldId="411"/>
        </pc:sldMkLst>
      </pc:sldChg>
    </pc:docChg>
  </pc:docChgLst>
  <pc:docChgLst>
    <pc:chgData name="Elise Schapira" userId="922153a7-3d05-4828-9103-57c0b5334c47" providerId="ADAL" clId="{05DE6267-761D-406A-A5F0-BCA496F215F1}"/>
    <pc:docChg chg="custSel addSld delSld modSld sldOrd">
      <pc:chgData name="Elise Schapira" userId="922153a7-3d05-4828-9103-57c0b5334c47" providerId="ADAL" clId="{05DE6267-761D-406A-A5F0-BCA496F215F1}" dt="2019-11-29T09:23:43.040" v="259" actId="20577"/>
      <pc:docMkLst>
        <pc:docMk/>
      </pc:docMkLst>
      <pc:sldChg chg="addSp delSp">
        <pc:chgData name="Elise Schapira" userId="922153a7-3d05-4828-9103-57c0b5334c47" providerId="ADAL" clId="{05DE6267-761D-406A-A5F0-BCA496F215F1}" dt="2019-11-28T09:59:30.081" v="7"/>
        <pc:sldMkLst>
          <pc:docMk/>
          <pc:sldMk cId="2637481266" sldId="256"/>
        </pc:sldMkLst>
        <pc:grpChg chg="add">
          <ac:chgData name="Elise Schapira" userId="922153a7-3d05-4828-9103-57c0b5334c47" providerId="ADAL" clId="{05DE6267-761D-406A-A5F0-BCA496F215F1}" dt="2019-11-28T09:59:30.081" v="7"/>
          <ac:grpSpMkLst>
            <pc:docMk/>
            <pc:sldMk cId="2637481266" sldId="256"/>
            <ac:grpSpMk id="6" creationId="{46D8DF7A-83F0-4F0C-9AAB-DAD1E39CA264}"/>
          </ac:grpSpMkLst>
        </pc:grpChg>
        <pc:grpChg chg="del">
          <ac:chgData name="Elise Schapira" userId="922153a7-3d05-4828-9103-57c0b5334c47" providerId="ADAL" clId="{05DE6267-761D-406A-A5F0-BCA496F215F1}" dt="2019-11-28T09:59:29.808" v="6" actId="478"/>
          <ac:grpSpMkLst>
            <pc:docMk/>
            <pc:sldMk cId="2637481266" sldId="256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10:00:25.537" v="33"/>
        <pc:sldMkLst>
          <pc:docMk/>
          <pc:sldMk cId="636014570" sldId="314"/>
        </pc:sldMkLst>
        <pc:grpChg chg="add">
          <ac:chgData name="Elise Schapira" userId="922153a7-3d05-4828-9103-57c0b5334c47" providerId="ADAL" clId="{05DE6267-761D-406A-A5F0-BCA496F215F1}" dt="2019-11-28T10:00:25.537" v="33"/>
          <ac:grpSpMkLst>
            <pc:docMk/>
            <pc:sldMk cId="636014570" sldId="314"/>
            <ac:grpSpMk id="6" creationId="{59A48FE6-152B-4AD2-94AA-E821EA1312FD}"/>
          </ac:grpSpMkLst>
        </pc:grpChg>
        <pc:grpChg chg="del">
          <ac:chgData name="Elise Schapira" userId="922153a7-3d05-4828-9103-57c0b5334c47" providerId="ADAL" clId="{05DE6267-761D-406A-A5F0-BCA496F215F1}" dt="2019-11-28T10:00:25.314" v="32" actId="478"/>
          <ac:grpSpMkLst>
            <pc:docMk/>
            <pc:sldMk cId="636014570" sldId="314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09:59:39.858" v="13"/>
        <pc:sldMkLst>
          <pc:docMk/>
          <pc:sldMk cId="1035052751" sldId="361"/>
        </pc:sldMkLst>
        <pc:grpChg chg="add">
          <ac:chgData name="Elise Schapira" userId="922153a7-3d05-4828-9103-57c0b5334c47" providerId="ADAL" clId="{05DE6267-761D-406A-A5F0-BCA496F215F1}" dt="2019-11-28T09:59:39.858" v="13"/>
          <ac:grpSpMkLst>
            <pc:docMk/>
            <pc:sldMk cId="1035052751" sldId="361"/>
            <ac:grpSpMk id="6" creationId="{47B75F5F-4EE0-4B8D-9659-1D936C67B577}"/>
          </ac:grpSpMkLst>
        </pc:grpChg>
        <pc:grpChg chg="del">
          <ac:chgData name="Elise Schapira" userId="922153a7-3d05-4828-9103-57c0b5334c47" providerId="ADAL" clId="{05DE6267-761D-406A-A5F0-BCA496F215F1}" dt="2019-11-28T09:59:39.643" v="12" actId="478"/>
          <ac:grpSpMkLst>
            <pc:docMk/>
            <pc:sldMk cId="1035052751" sldId="361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10:00:39.978" v="41"/>
        <pc:sldMkLst>
          <pc:docMk/>
          <pc:sldMk cId="310986706" sldId="386"/>
        </pc:sldMkLst>
        <pc:grpChg chg="add">
          <ac:chgData name="Elise Schapira" userId="922153a7-3d05-4828-9103-57c0b5334c47" providerId="ADAL" clId="{05DE6267-761D-406A-A5F0-BCA496F215F1}" dt="2019-11-28T10:00:39.978" v="41"/>
          <ac:grpSpMkLst>
            <pc:docMk/>
            <pc:sldMk cId="310986706" sldId="386"/>
            <ac:grpSpMk id="6" creationId="{6CA0FE3F-2233-4077-83E0-C9EBCFABE2FA}"/>
          </ac:grpSpMkLst>
        </pc:grpChg>
        <pc:grpChg chg="del">
          <ac:chgData name="Elise Schapira" userId="922153a7-3d05-4828-9103-57c0b5334c47" providerId="ADAL" clId="{05DE6267-761D-406A-A5F0-BCA496F215F1}" dt="2019-11-28T10:00:39.786" v="40" actId="478"/>
          <ac:grpSpMkLst>
            <pc:docMk/>
            <pc:sldMk cId="310986706" sldId="386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09:59:36.722" v="11"/>
        <pc:sldMkLst>
          <pc:docMk/>
          <pc:sldMk cId="3401100034" sldId="390"/>
        </pc:sldMkLst>
        <pc:grpChg chg="add">
          <ac:chgData name="Elise Schapira" userId="922153a7-3d05-4828-9103-57c0b5334c47" providerId="ADAL" clId="{05DE6267-761D-406A-A5F0-BCA496F215F1}" dt="2019-11-28T09:59:36.722" v="11"/>
          <ac:grpSpMkLst>
            <pc:docMk/>
            <pc:sldMk cId="3401100034" sldId="390"/>
            <ac:grpSpMk id="6" creationId="{6499BB31-AB58-4E83-AE3C-2640E70E1FAC}"/>
          </ac:grpSpMkLst>
        </pc:grpChg>
        <pc:grpChg chg="del">
          <ac:chgData name="Elise Schapira" userId="922153a7-3d05-4828-9103-57c0b5334c47" providerId="ADAL" clId="{05DE6267-761D-406A-A5F0-BCA496F215F1}" dt="2019-11-28T09:59:36.480" v="10" actId="478"/>
          <ac:grpSpMkLst>
            <pc:docMk/>
            <pc:sldMk cId="3401100034" sldId="390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09:59:33.567" v="9"/>
        <pc:sldMkLst>
          <pc:docMk/>
          <pc:sldMk cId="1204372888" sldId="392"/>
        </pc:sldMkLst>
        <pc:grpChg chg="add">
          <ac:chgData name="Elise Schapira" userId="922153a7-3d05-4828-9103-57c0b5334c47" providerId="ADAL" clId="{05DE6267-761D-406A-A5F0-BCA496F215F1}" dt="2019-11-28T09:59:33.567" v="9"/>
          <ac:grpSpMkLst>
            <pc:docMk/>
            <pc:sldMk cId="1204372888" sldId="392"/>
            <ac:grpSpMk id="6" creationId="{F2C49827-D813-430A-A3B5-CD9177D70518}"/>
          </ac:grpSpMkLst>
        </pc:grpChg>
        <pc:grpChg chg="del">
          <ac:chgData name="Elise Schapira" userId="922153a7-3d05-4828-9103-57c0b5334c47" providerId="ADAL" clId="{05DE6267-761D-406A-A5F0-BCA496F215F1}" dt="2019-11-28T09:59:33.275" v="8" actId="478"/>
          <ac:grpSpMkLst>
            <pc:docMk/>
            <pc:sldMk cId="1204372888" sldId="392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8T10:01:44.051" v="46" actId="115"/>
        <pc:sldMkLst>
          <pc:docMk/>
          <pc:sldMk cId="1748899226" sldId="393"/>
        </pc:sldMkLst>
        <pc:spChg chg="mod">
          <ac:chgData name="Elise Schapira" userId="922153a7-3d05-4828-9103-57c0b5334c47" providerId="ADAL" clId="{05DE6267-761D-406A-A5F0-BCA496F215F1}" dt="2019-11-28T10:01:44.051" v="46" actId="115"/>
          <ac:spMkLst>
            <pc:docMk/>
            <pc:sldMk cId="1748899226" sldId="393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09:59:43.180" v="15"/>
          <ac:grpSpMkLst>
            <pc:docMk/>
            <pc:sldMk cId="1748899226" sldId="393"/>
            <ac:grpSpMk id="6" creationId="{BEBAD47F-D26C-4C8A-BF3C-77CE51B219E1}"/>
          </ac:grpSpMkLst>
        </pc:grpChg>
        <pc:grpChg chg="del">
          <ac:chgData name="Elise Schapira" userId="922153a7-3d05-4828-9103-57c0b5334c47" providerId="ADAL" clId="{05DE6267-761D-406A-A5F0-BCA496F215F1}" dt="2019-11-28T09:59:42.955" v="14" actId="478"/>
          <ac:grpSpMkLst>
            <pc:docMk/>
            <pc:sldMk cId="1748899226" sldId="393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8T10:01:58.185" v="54" actId="20577"/>
        <pc:sldMkLst>
          <pc:docMk/>
          <pc:sldMk cId="2357849010" sldId="394"/>
        </pc:sldMkLst>
        <pc:spChg chg="mod">
          <ac:chgData name="Elise Schapira" userId="922153a7-3d05-4828-9103-57c0b5334c47" providerId="ADAL" clId="{05DE6267-761D-406A-A5F0-BCA496F215F1}" dt="2019-11-28T10:01:58.185" v="54" actId="20577"/>
          <ac:spMkLst>
            <pc:docMk/>
            <pc:sldMk cId="2357849010" sldId="394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09:59:48.897" v="17"/>
          <ac:grpSpMkLst>
            <pc:docMk/>
            <pc:sldMk cId="2357849010" sldId="394"/>
            <ac:grpSpMk id="7" creationId="{882386DE-54F4-491C-871C-BF58981D9D16}"/>
          </ac:grpSpMkLst>
        </pc:grpChg>
        <pc:grpChg chg="del">
          <ac:chgData name="Elise Schapira" userId="922153a7-3d05-4828-9103-57c0b5334c47" providerId="ADAL" clId="{05DE6267-761D-406A-A5F0-BCA496F215F1}" dt="2019-11-28T09:59:48.659" v="16" actId="478"/>
          <ac:grpSpMkLst>
            <pc:docMk/>
            <pc:sldMk cId="2357849010" sldId="394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09:59:56.656" v="21"/>
        <pc:sldMkLst>
          <pc:docMk/>
          <pc:sldMk cId="3903296926" sldId="395"/>
        </pc:sldMkLst>
        <pc:grpChg chg="add">
          <ac:chgData name="Elise Schapira" userId="922153a7-3d05-4828-9103-57c0b5334c47" providerId="ADAL" clId="{05DE6267-761D-406A-A5F0-BCA496F215F1}" dt="2019-11-28T09:59:56.656" v="21"/>
          <ac:grpSpMkLst>
            <pc:docMk/>
            <pc:sldMk cId="3903296926" sldId="395"/>
            <ac:grpSpMk id="6" creationId="{A1CBFE0A-B777-4181-B6E7-924FBFB2EA80}"/>
          </ac:grpSpMkLst>
        </pc:grpChg>
        <pc:grpChg chg="del">
          <ac:chgData name="Elise Schapira" userId="922153a7-3d05-4828-9103-57c0b5334c47" providerId="ADAL" clId="{05DE6267-761D-406A-A5F0-BCA496F215F1}" dt="2019-11-28T09:59:56.420" v="20" actId="478"/>
          <ac:grpSpMkLst>
            <pc:docMk/>
            <pc:sldMk cId="3903296926" sldId="395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10:00:00.874" v="23"/>
        <pc:sldMkLst>
          <pc:docMk/>
          <pc:sldMk cId="2956818289" sldId="396"/>
        </pc:sldMkLst>
        <pc:grpChg chg="add">
          <ac:chgData name="Elise Schapira" userId="922153a7-3d05-4828-9103-57c0b5334c47" providerId="ADAL" clId="{05DE6267-761D-406A-A5F0-BCA496F215F1}" dt="2019-11-28T10:00:00.874" v="23"/>
          <ac:grpSpMkLst>
            <pc:docMk/>
            <pc:sldMk cId="2956818289" sldId="396"/>
            <ac:grpSpMk id="6" creationId="{2B36377C-C98C-4F8A-82B8-3E1E5596A06E}"/>
          </ac:grpSpMkLst>
        </pc:grpChg>
        <pc:grpChg chg="del">
          <ac:chgData name="Elise Schapira" userId="922153a7-3d05-4828-9103-57c0b5334c47" providerId="ADAL" clId="{05DE6267-761D-406A-A5F0-BCA496F215F1}" dt="2019-11-28T10:00:00.631" v="22" actId="478"/>
          <ac:grpSpMkLst>
            <pc:docMk/>
            <pc:sldMk cId="2956818289" sldId="396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8T10:23:22.148" v="228" actId="20577"/>
        <pc:sldMkLst>
          <pc:docMk/>
          <pc:sldMk cId="4278514749" sldId="399"/>
        </pc:sldMkLst>
        <pc:spChg chg="mod">
          <ac:chgData name="Elise Schapira" userId="922153a7-3d05-4828-9103-57c0b5334c47" providerId="ADAL" clId="{05DE6267-761D-406A-A5F0-BCA496F215F1}" dt="2019-11-28T10:23:22.148" v="228" actId="20577"/>
          <ac:spMkLst>
            <pc:docMk/>
            <pc:sldMk cId="4278514749" sldId="399"/>
            <ac:spMk id="7" creationId="{2931FB9E-E2B9-614E-9C87-008FF3D64198}"/>
          </ac:spMkLst>
        </pc:spChg>
        <pc:spChg chg="mod">
          <ac:chgData name="Elise Schapira" userId="922153a7-3d05-4828-9103-57c0b5334c47" providerId="ADAL" clId="{05DE6267-761D-406A-A5F0-BCA496F215F1}" dt="2019-11-28T10:23:05.750" v="198" actId="20577"/>
          <ac:spMkLst>
            <pc:docMk/>
            <pc:sldMk cId="4278514749" sldId="399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10:00:17.052" v="29"/>
          <ac:grpSpMkLst>
            <pc:docMk/>
            <pc:sldMk cId="4278514749" sldId="399"/>
            <ac:grpSpMk id="8" creationId="{7800FBDC-AA2D-4CE4-8DCD-C257A5E699C6}"/>
          </ac:grpSpMkLst>
        </pc:grpChg>
        <pc:grpChg chg="del">
          <ac:chgData name="Elise Schapira" userId="922153a7-3d05-4828-9103-57c0b5334c47" providerId="ADAL" clId="{05DE6267-761D-406A-A5F0-BCA496F215F1}" dt="2019-11-28T10:00:16.883" v="28" actId="478"/>
          <ac:grpSpMkLst>
            <pc:docMk/>
            <pc:sldMk cId="4278514749" sldId="399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10:00:28.774" v="35"/>
        <pc:sldMkLst>
          <pc:docMk/>
          <pc:sldMk cId="3963780250" sldId="401"/>
        </pc:sldMkLst>
        <pc:grpChg chg="add">
          <ac:chgData name="Elise Schapira" userId="922153a7-3d05-4828-9103-57c0b5334c47" providerId="ADAL" clId="{05DE6267-761D-406A-A5F0-BCA496F215F1}" dt="2019-11-28T10:00:28.774" v="35"/>
          <ac:grpSpMkLst>
            <pc:docMk/>
            <pc:sldMk cId="3963780250" sldId="401"/>
            <ac:grpSpMk id="6" creationId="{5408E71C-F6F7-4188-BCD2-465D9EF8FC3B}"/>
          </ac:grpSpMkLst>
        </pc:grpChg>
        <pc:grpChg chg="del">
          <ac:chgData name="Elise Schapira" userId="922153a7-3d05-4828-9103-57c0b5334c47" providerId="ADAL" clId="{05DE6267-761D-406A-A5F0-BCA496F215F1}" dt="2019-11-28T10:00:28.560" v="34" actId="478"/>
          <ac:grpSpMkLst>
            <pc:docMk/>
            <pc:sldMk cId="3963780250" sldId="401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9T09:23:39.189" v="258" actId="20577"/>
        <pc:sldMkLst>
          <pc:docMk/>
          <pc:sldMk cId="3510475432" sldId="402"/>
        </pc:sldMkLst>
        <pc:spChg chg="mod">
          <ac:chgData name="Elise Schapira" userId="922153a7-3d05-4828-9103-57c0b5334c47" providerId="ADAL" clId="{05DE6267-761D-406A-A5F0-BCA496F215F1}" dt="2019-11-29T09:23:39.189" v="258" actId="20577"/>
          <ac:spMkLst>
            <pc:docMk/>
            <pc:sldMk cId="3510475432" sldId="402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10:00:33.025" v="37"/>
          <ac:grpSpMkLst>
            <pc:docMk/>
            <pc:sldMk cId="3510475432" sldId="402"/>
            <ac:grpSpMk id="6" creationId="{D85C529D-C018-430F-9504-77B856C345F7}"/>
          </ac:grpSpMkLst>
        </pc:grpChg>
        <pc:grpChg chg="del">
          <ac:chgData name="Elise Schapira" userId="922153a7-3d05-4828-9103-57c0b5334c47" providerId="ADAL" clId="{05DE6267-761D-406A-A5F0-BCA496F215F1}" dt="2019-11-28T10:00:32.844" v="36" actId="478"/>
          <ac:grpSpMkLst>
            <pc:docMk/>
            <pc:sldMk cId="3510475432" sldId="402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9T09:23:43.040" v="259" actId="20577"/>
        <pc:sldMkLst>
          <pc:docMk/>
          <pc:sldMk cId="2370308503" sldId="403"/>
        </pc:sldMkLst>
        <pc:spChg chg="mod">
          <ac:chgData name="Elise Schapira" userId="922153a7-3d05-4828-9103-57c0b5334c47" providerId="ADAL" clId="{05DE6267-761D-406A-A5F0-BCA496F215F1}" dt="2019-11-29T09:23:43.040" v="259" actId="20577"/>
          <ac:spMkLst>
            <pc:docMk/>
            <pc:sldMk cId="2370308503" sldId="403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10:00:36.423" v="39"/>
          <ac:grpSpMkLst>
            <pc:docMk/>
            <pc:sldMk cId="2370308503" sldId="403"/>
            <ac:grpSpMk id="6" creationId="{E82B711F-1710-4266-8025-453A1A59A255}"/>
          </ac:grpSpMkLst>
        </pc:grpChg>
        <pc:grpChg chg="del">
          <ac:chgData name="Elise Schapira" userId="922153a7-3d05-4828-9103-57c0b5334c47" providerId="ADAL" clId="{05DE6267-761D-406A-A5F0-BCA496F215F1}" dt="2019-11-28T10:00:36.265" v="38" actId="478"/>
          <ac:grpSpMkLst>
            <pc:docMk/>
            <pc:sldMk cId="2370308503" sldId="403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10:00:44.485" v="43"/>
        <pc:sldMkLst>
          <pc:docMk/>
          <pc:sldMk cId="3639067699" sldId="404"/>
        </pc:sldMkLst>
        <pc:grpChg chg="add">
          <ac:chgData name="Elise Schapira" userId="922153a7-3d05-4828-9103-57c0b5334c47" providerId="ADAL" clId="{05DE6267-761D-406A-A5F0-BCA496F215F1}" dt="2019-11-28T10:00:44.485" v="43"/>
          <ac:grpSpMkLst>
            <pc:docMk/>
            <pc:sldMk cId="3639067699" sldId="404"/>
            <ac:grpSpMk id="6" creationId="{ACB987BE-1554-47F9-9570-EF6DD67D89A1}"/>
          </ac:grpSpMkLst>
        </pc:grpChg>
        <pc:grpChg chg="del">
          <ac:chgData name="Elise Schapira" userId="922153a7-3d05-4828-9103-57c0b5334c47" providerId="ADAL" clId="{05DE6267-761D-406A-A5F0-BCA496F215F1}" dt="2019-11-28T10:00:44.223" v="42" actId="478"/>
          <ac:grpSpMkLst>
            <pc:docMk/>
            <pc:sldMk cId="3639067699" sldId="404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8T10:02:26.751" v="160" actId="1037"/>
        <pc:sldMkLst>
          <pc:docMk/>
          <pc:sldMk cId="1833256473" sldId="407"/>
        </pc:sldMkLst>
        <pc:spChg chg="mod">
          <ac:chgData name="Elise Schapira" userId="922153a7-3d05-4828-9103-57c0b5334c47" providerId="ADAL" clId="{05DE6267-761D-406A-A5F0-BCA496F215F1}" dt="2019-11-28T10:02:16.411" v="112" actId="1038"/>
          <ac:spMkLst>
            <pc:docMk/>
            <pc:sldMk cId="1833256473" sldId="407"/>
            <ac:spMk id="2" creationId="{3744E249-449C-C242-9DB3-30F6728A306D}"/>
          </ac:spMkLst>
        </pc:spChg>
        <pc:spChg chg="mod">
          <ac:chgData name="Elise Schapira" userId="922153a7-3d05-4828-9103-57c0b5334c47" providerId="ADAL" clId="{05DE6267-761D-406A-A5F0-BCA496F215F1}" dt="2019-11-28T10:02:26.751" v="160" actId="1037"/>
          <ac:spMkLst>
            <pc:docMk/>
            <pc:sldMk cId="1833256473" sldId="407"/>
            <ac:spMk id="8" creationId="{47F0BD7A-4A77-5C49-80C5-C15B7591CBCD}"/>
          </ac:spMkLst>
        </pc:spChg>
        <pc:spChg chg="mod">
          <ac:chgData name="Elise Schapira" userId="922153a7-3d05-4828-9103-57c0b5334c47" providerId="ADAL" clId="{05DE6267-761D-406A-A5F0-BCA496F215F1}" dt="2019-11-28T10:02:06.961" v="64" actId="20577"/>
          <ac:spMkLst>
            <pc:docMk/>
            <pc:sldMk cId="1833256473" sldId="407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09:59:53.180" v="19"/>
          <ac:grpSpMkLst>
            <pc:docMk/>
            <pc:sldMk cId="1833256473" sldId="407"/>
            <ac:grpSpMk id="9" creationId="{9333FBFB-F0FF-43E1-BF99-048F3C2C5BB0}"/>
          </ac:grpSpMkLst>
        </pc:grpChg>
        <pc:grpChg chg="del">
          <ac:chgData name="Elise Schapira" userId="922153a7-3d05-4828-9103-57c0b5334c47" providerId="ADAL" clId="{05DE6267-761D-406A-A5F0-BCA496F215F1}" dt="2019-11-28T09:59:52.954" v="18" actId="478"/>
          <ac:grpSpMkLst>
            <pc:docMk/>
            <pc:sldMk cId="1833256473" sldId="407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8T10:07:57.513" v="172" actId="20577"/>
        <pc:sldMkLst>
          <pc:docMk/>
          <pc:sldMk cId="1814044791" sldId="408"/>
        </pc:sldMkLst>
        <pc:spChg chg="mod">
          <ac:chgData name="Elise Schapira" userId="922153a7-3d05-4828-9103-57c0b5334c47" providerId="ADAL" clId="{05DE6267-761D-406A-A5F0-BCA496F215F1}" dt="2019-11-28T10:07:57.513" v="172" actId="20577"/>
          <ac:spMkLst>
            <pc:docMk/>
            <pc:sldMk cId="1814044791" sldId="408"/>
            <ac:spMk id="6" creationId="{C4C824FF-60F7-1D4B-BF5D-A6BBB6CAFD2A}"/>
          </ac:spMkLst>
        </pc:spChg>
        <pc:grpChg chg="add">
          <ac:chgData name="Elise Schapira" userId="922153a7-3d05-4828-9103-57c0b5334c47" providerId="ADAL" clId="{05DE6267-761D-406A-A5F0-BCA496F215F1}" dt="2019-11-28T10:00:06.598" v="25"/>
          <ac:grpSpMkLst>
            <pc:docMk/>
            <pc:sldMk cId="1814044791" sldId="408"/>
            <ac:grpSpMk id="7" creationId="{2DE61402-46E1-4424-8688-EEDCD2CF99EC}"/>
          </ac:grpSpMkLst>
        </pc:grpChg>
        <pc:grpChg chg="del">
          <ac:chgData name="Elise Schapira" userId="922153a7-3d05-4828-9103-57c0b5334c47" providerId="ADAL" clId="{05DE6267-761D-406A-A5F0-BCA496F215F1}" dt="2019-11-28T10:00:06.429" v="24" actId="478"/>
          <ac:grpSpMkLst>
            <pc:docMk/>
            <pc:sldMk cId="1814044791" sldId="408"/>
            <ac:grpSpMk id="16" creationId="{B31300A9-E3C5-4701-8EF1-45ED088A04DD}"/>
          </ac:grpSpMkLst>
        </pc:grpChg>
      </pc:sldChg>
      <pc:sldChg chg="addSp delSp del">
        <pc:chgData name="Elise Schapira" userId="922153a7-3d05-4828-9103-57c0b5334c47" providerId="ADAL" clId="{05DE6267-761D-406A-A5F0-BCA496F215F1}" dt="2019-11-28T10:24:13.278" v="257" actId="2696"/>
        <pc:sldMkLst>
          <pc:docMk/>
          <pc:sldMk cId="3819753574" sldId="409"/>
        </pc:sldMkLst>
        <pc:grpChg chg="add">
          <ac:chgData name="Elise Schapira" userId="922153a7-3d05-4828-9103-57c0b5334c47" providerId="ADAL" clId="{05DE6267-761D-406A-A5F0-BCA496F215F1}" dt="2019-11-28T10:00:20.748" v="31"/>
          <ac:grpSpMkLst>
            <pc:docMk/>
            <pc:sldMk cId="3819753574" sldId="409"/>
            <ac:grpSpMk id="8" creationId="{9F7B0887-E0EB-4881-9A29-040E27440B58}"/>
          </ac:grpSpMkLst>
        </pc:grpChg>
        <pc:grpChg chg="del">
          <ac:chgData name="Elise Schapira" userId="922153a7-3d05-4828-9103-57c0b5334c47" providerId="ADAL" clId="{05DE6267-761D-406A-A5F0-BCA496F215F1}" dt="2019-11-28T10:00:20.553" v="30" actId="478"/>
          <ac:grpSpMkLst>
            <pc:docMk/>
            <pc:sldMk cId="3819753574" sldId="409"/>
            <ac:grpSpMk id="16" creationId="{B31300A9-E3C5-4701-8EF1-45ED088A04DD}"/>
          </ac:grpSpMkLst>
        </pc:grpChg>
      </pc:sldChg>
      <pc:sldChg chg="addSp delSp">
        <pc:chgData name="Elise Schapira" userId="922153a7-3d05-4828-9103-57c0b5334c47" providerId="ADAL" clId="{05DE6267-761D-406A-A5F0-BCA496F215F1}" dt="2019-11-28T10:00:49.364" v="45"/>
        <pc:sldMkLst>
          <pc:docMk/>
          <pc:sldMk cId="2246790872" sldId="410"/>
        </pc:sldMkLst>
        <pc:grpChg chg="add">
          <ac:chgData name="Elise Schapira" userId="922153a7-3d05-4828-9103-57c0b5334c47" providerId="ADAL" clId="{05DE6267-761D-406A-A5F0-BCA496F215F1}" dt="2019-11-28T10:00:49.364" v="45"/>
          <ac:grpSpMkLst>
            <pc:docMk/>
            <pc:sldMk cId="2246790872" sldId="410"/>
            <ac:grpSpMk id="6" creationId="{B2958D71-2829-40A4-8521-A99DF6F88F0A}"/>
          </ac:grpSpMkLst>
        </pc:grpChg>
        <pc:grpChg chg="del">
          <ac:chgData name="Elise Schapira" userId="922153a7-3d05-4828-9103-57c0b5334c47" providerId="ADAL" clId="{05DE6267-761D-406A-A5F0-BCA496F215F1}" dt="2019-11-28T10:00:49.204" v="44" actId="478"/>
          <ac:grpSpMkLst>
            <pc:docMk/>
            <pc:sldMk cId="2246790872" sldId="410"/>
            <ac:grpSpMk id="16" creationId="{B31300A9-E3C5-4701-8EF1-45ED088A04DD}"/>
          </ac:grpSpMkLst>
        </pc:grpChg>
      </pc:sldChg>
      <pc:sldChg chg="addSp delSp modSp">
        <pc:chgData name="Elise Schapira" userId="922153a7-3d05-4828-9103-57c0b5334c47" providerId="ADAL" clId="{05DE6267-761D-406A-A5F0-BCA496F215F1}" dt="2019-11-28T10:22:49.846" v="188" actId="20577"/>
        <pc:sldMkLst>
          <pc:docMk/>
          <pc:sldMk cId="2753394206" sldId="411"/>
        </pc:sldMkLst>
        <pc:spChg chg="mod">
          <ac:chgData name="Elise Schapira" userId="922153a7-3d05-4828-9103-57c0b5334c47" providerId="ADAL" clId="{05DE6267-761D-406A-A5F0-BCA496F215F1}" dt="2019-11-28T10:13:00.505" v="180" actId="20577"/>
          <ac:spMkLst>
            <pc:docMk/>
            <pc:sldMk cId="2753394206" sldId="411"/>
            <ac:spMk id="6" creationId="{C4C824FF-60F7-1D4B-BF5D-A6BBB6CAFD2A}"/>
          </ac:spMkLst>
        </pc:spChg>
        <pc:spChg chg="mod">
          <ac:chgData name="Elise Schapira" userId="922153a7-3d05-4828-9103-57c0b5334c47" providerId="ADAL" clId="{05DE6267-761D-406A-A5F0-BCA496F215F1}" dt="2019-11-28T10:22:49.846" v="188" actId="20577"/>
          <ac:spMkLst>
            <pc:docMk/>
            <pc:sldMk cId="2753394206" sldId="411"/>
            <ac:spMk id="19" creationId="{5252A847-DE45-4FA3-A1F8-EEBEB845FF8E}"/>
          </ac:spMkLst>
        </pc:spChg>
        <pc:grpChg chg="add">
          <ac:chgData name="Elise Schapira" userId="922153a7-3d05-4828-9103-57c0b5334c47" providerId="ADAL" clId="{05DE6267-761D-406A-A5F0-BCA496F215F1}" dt="2019-11-28T10:00:11.977" v="27"/>
          <ac:grpSpMkLst>
            <pc:docMk/>
            <pc:sldMk cId="2753394206" sldId="411"/>
            <ac:grpSpMk id="7" creationId="{C1188611-78DC-45EB-B87F-46C077C58D66}"/>
          </ac:grpSpMkLst>
        </pc:grpChg>
        <pc:grpChg chg="del">
          <ac:chgData name="Elise Schapira" userId="922153a7-3d05-4828-9103-57c0b5334c47" providerId="ADAL" clId="{05DE6267-761D-406A-A5F0-BCA496F215F1}" dt="2019-11-28T10:00:11.792" v="26" actId="478"/>
          <ac:grpSpMkLst>
            <pc:docMk/>
            <pc:sldMk cId="2753394206" sldId="411"/>
            <ac:grpSpMk id="16" creationId="{B31300A9-E3C5-4701-8EF1-45ED088A04DD}"/>
          </ac:grpSpMkLst>
        </pc:grpChg>
      </pc:sldChg>
      <pc:sldChg chg="modSp add ord">
        <pc:chgData name="Elise Schapira" userId="922153a7-3d05-4828-9103-57c0b5334c47" providerId="ADAL" clId="{05DE6267-761D-406A-A5F0-BCA496F215F1}" dt="2019-11-28T09:59:21.360" v="5" actId="14100"/>
        <pc:sldMkLst>
          <pc:docMk/>
          <pc:sldMk cId="2862352594" sldId="412"/>
        </pc:sldMkLst>
        <pc:spChg chg="mod">
          <ac:chgData name="Elise Schapira" userId="922153a7-3d05-4828-9103-57c0b5334c47" providerId="ADAL" clId="{05DE6267-761D-406A-A5F0-BCA496F215F1}" dt="2019-11-28T09:59:21.360" v="5" actId="14100"/>
          <ac:spMkLst>
            <pc:docMk/>
            <pc:sldMk cId="2862352594" sldId="412"/>
            <ac:spMk id="17" creationId="{0F18B4CD-798D-4EA5-92CF-7A4BB6DD9812}"/>
          </ac:spMkLst>
        </pc:spChg>
      </pc:sldChg>
      <pc:sldChg chg="addSp delSp modSp add">
        <pc:chgData name="Elise Schapira" userId="922153a7-3d05-4828-9103-57c0b5334c47" providerId="ADAL" clId="{05DE6267-761D-406A-A5F0-BCA496F215F1}" dt="2019-11-28T10:24:10.531" v="256" actId="20577"/>
        <pc:sldMkLst>
          <pc:docMk/>
          <pc:sldMk cId="214508230" sldId="413"/>
        </pc:sldMkLst>
        <pc:spChg chg="mod">
          <ac:chgData name="Elise Schapira" userId="922153a7-3d05-4828-9103-57c0b5334c47" providerId="ADAL" clId="{05DE6267-761D-406A-A5F0-BCA496F215F1}" dt="2019-11-28T10:23:51.593" v="235" actId="207"/>
          <ac:spMkLst>
            <pc:docMk/>
            <pc:sldMk cId="214508230" sldId="413"/>
            <ac:spMk id="7" creationId="{2931FB9E-E2B9-614E-9C87-008FF3D64198}"/>
          </ac:spMkLst>
        </pc:spChg>
        <pc:spChg chg="mod">
          <ac:chgData name="Elise Schapira" userId="922153a7-3d05-4828-9103-57c0b5334c47" providerId="ADAL" clId="{05DE6267-761D-406A-A5F0-BCA496F215F1}" dt="2019-11-28T10:24:10.531" v="256" actId="20577"/>
          <ac:spMkLst>
            <pc:docMk/>
            <pc:sldMk cId="214508230" sldId="413"/>
            <ac:spMk id="19" creationId="{5252A847-DE45-4FA3-A1F8-EEBEB845FF8E}"/>
          </ac:spMkLst>
        </pc:spChg>
        <pc:graphicFrameChg chg="add del mod modGraphic">
          <ac:chgData name="Elise Schapira" userId="922153a7-3d05-4828-9103-57c0b5334c47" providerId="ADAL" clId="{05DE6267-761D-406A-A5F0-BCA496F215F1}" dt="2019-11-28T10:24:00.897" v="236" actId="478"/>
          <ac:graphicFrameMkLst>
            <pc:docMk/>
            <pc:sldMk cId="214508230" sldId="413"/>
            <ac:graphicFrameMk id="3" creationId="{71D8839A-290A-472C-9C8B-F0DE4759A229}"/>
          </ac:graphicFrameMkLst>
        </pc:graphicFrameChg>
      </pc:sldChg>
    </pc:docChg>
  </pc:docChgLst>
  <pc:docChgLst>
    <pc:chgData name="Jade Raynor" userId="7d7597aa-3574-4818-9f5e-e6442faad96c" providerId="ADAL" clId="{D2BF8D94-227C-4D24-B888-D56124CD3A82}"/>
    <pc:docChg chg="undo custSel modSld">
      <pc:chgData name="Jade Raynor" userId="7d7597aa-3574-4818-9f5e-e6442faad96c" providerId="ADAL" clId="{D2BF8D94-227C-4D24-B888-D56124CD3A82}" dt="2020-01-06T16:11:50.477" v="1007" actId="20577"/>
      <pc:docMkLst>
        <pc:docMk/>
      </pc:docMkLst>
      <pc:sldChg chg="modSp">
        <pc:chgData name="Jade Raynor" userId="7d7597aa-3574-4818-9f5e-e6442faad96c" providerId="ADAL" clId="{D2BF8D94-227C-4D24-B888-D56124CD3A82}" dt="2020-01-06T16:11:50.477" v="1007" actId="20577"/>
        <pc:sldMkLst>
          <pc:docMk/>
          <pc:sldMk cId="310986706" sldId="386"/>
        </pc:sldMkLst>
        <pc:spChg chg="mod">
          <ac:chgData name="Jade Raynor" userId="7d7597aa-3574-4818-9f5e-e6442faad96c" providerId="ADAL" clId="{D2BF8D94-227C-4D24-B888-D56124CD3A82}" dt="2020-01-06T16:11:50.477" v="1007" actId="20577"/>
          <ac:spMkLst>
            <pc:docMk/>
            <pc:sldMk cId="310986706" sldId="386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01:56.164" v="696" actId="20577"/>
        <pc:sldMkLst>
          <pc:docMk/>
          <pc:sldMk cId="3903296926" sldId="395"/>
        </pc:sldMkLst>
        <pc:spChg chg="mod">
          <ac:chgData name="Jade Raynor" userId="7d7597aa-3574-4818-9f5e-e6442faad96c" providerId="ADAL" clId="{D2BF8D94-227C-4D24-B888-D56124CD3A82}" dt="2020-01-06T16:01:56.164" v="696" actId="20577"/>
          <ac:spMkLst>
            <pc:docMk/>
            <pc:sldMk cId="3903296926" sldId="395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02:18.724" v="699" actId="207"/>
        <pc:sldMkLst>
          <pc:docMk/>
          <pc:sldMk cId="2956818289" sldId="396"/>
        </pc:sldMkLst>
        <pc:spChg chg="mod">
          <ac:chgData name="Jade Raynor" userId="7d7597aa-3574-4818-9f5e-e6442faad96c" providerId="ADAL" clId="{D2BF8D94-227C-4D24-B888-D56124CD3A82}" dt="2020-01-06T16:02:18.724" v="699" actId="207"/>
          <ac:spMkLst>
            <pc:docMk/>
            <pc:sldMk cId="2956818289" sldId="396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05:36.518" v="753" actId="20577"/>
        <pc:sldMkLst>
          <pc:docMk/>
          <pc:sldMk cId="3510475432" sldId="402"/>
        </pc:sldMkLst>
        <pc:spChg chg="mod">
          <ac:chgData name="Jade Raynor" userId="7d7597aa-3574-4818-9f5e-e6442faad96c" providerId="ADAL" clId="{D2BF8D94-227C-4D24-B888-D56124CD3A82}" dt="2020-01-06T16:05:36.518" v="753" actId="20577"/>
          <ac:spMkLst>
            <pc:docMk/>
            <pc:sldMk cId="3510475432" sldId="402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06:37.272" v="758" actId="20577"/>
        <pc:sldMkLst>
          <pc:docMk/>
          <pc:sldMk cId="2370308503" sldId="403"/>
        </pc:sldMkLst>
        <pc:spChg chg="mod">
          <ac:chgData name="Jade Raynor" userId="7d7597aa-3574-4818-9f5e-e6442faad96c" providerId="ADAL" clId="{D2BF8D94-227C-4D24-B888-D56124CD3A82}" dt="2020-01-06T16:06:37.272" v="758" actId="20577"/>
          <ac:spMkLst>
            <pc:docMk/>
            <pc:sldMk cId="2370308503" sldId="403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11:43.034" v="987" actId="20577"/>
        <pc:sldMkLst>
          <pc:docMk/>
          <pc:sldMk cId="3639067699" sldId="404"/>
        </pc:sldMkLst>
        <pc:spChg chg="mod">
          <ac:chgData name="Jade Raynor" userId="7d7597aa-3574-4818-9f5e-e6442faad96c" providerId="ADAL" clId="{D2BF8D94-227C-4D24-B888-D56124CD3A82}" dt="2020-01-06T16:11:43.034" v="987" actId="20577"/>
          <ac:spMkLst>
            <pc:docMk/>
            <pc:sldMk cId="3639067699" sldId="404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11:36.189" v="971" actId="20577"/>
        <pc:sldMkLst>
          <pc:docMk/>
          <pc:sldMk cId="2246790872" sldId="410"/>
        </pc:sldMkLst>
        <pc:spChg chg="mod">
          <ac:chgData name="Jade Raynor" userId="7d7597aa-3574-4818-9f5e-e6442faad96c" providerId="ADAL" clId="{D2BF8D94-227C-4D24-B888-D56124CD3A82}" dt="2020-01-06T16:11:36.189" v="971" actId="20577"/>
          <ac:spMkLst>
            <pc:docMk/>
            <pc:sldMk cId="2246790872" sldId="410"/>
            <ac:spMk id="19" creationId="{5252A847-DE45-4FA3-A1F8-EEBEB845FF8E}"/>
          </ac:spMkLst>
        </pc:spChg>
      </pc:sldChg>
      <pc:sldChg chg="modSp">
        <pc:chgData name="Jade Raynor" userId="7d7597aa-3574-4818-9f5e-e6442faad96c" providerId="ADAL" clId="{D2BF8D94-227C-4D24-B888-D56124CD3A82}" dt="2020-01-06T16:03:09.323" v="704" actId="20577"/>
        <pc:sldMkLst>
          <pc:docMk/>
          <pc:sldMk cId="2753394206" sldId="411"/>
        </pc:sldMkLst>
        <pc:spChg chg="mod">
          <ac:chgData name="Jade Raynor" userId="7d7597aa-3574-4818-9f5e-e6442faad96c" providerId="ADAL" clId="{D2BF8D94-227C-4D24-B888-D56124CD3A82}" dt="2020-01-06T16:03:09.323" v="704" actId="20577"/>
          <ac:spMkLst>
            <pc:docMk/>
            <pc:sldMk cId="2753394206" sldId="411"/>
            <ac:spMk id="19" creationId="{5252A847-DE45-4FA3-A1F8-EEBEB845FF8E}"/>
          </ac:spMkLst>
        </pc:spChg>
      </pc:sldChg>
    </pc:docChg>
  </pc:docChgLst>
  <pc:docChgLst>
    <pc:chgData name="Hannah Saunders" userId="4acd6fa6-2685-4aaa-85f8-4ec2b6dbf9d1" providerId="ADAL" clId="{37CE225D-7864-41A6-AFC9-7AF6C5BFCE8A}"/>
    <pc:docChg chg="undo custSel modSld">
      <pc:chgData name="Hannah Saunders" userId="4acd6fa6-2685-4aaa-85f8-4ec2b6dbf9d1" providerId="ADAL" clId="{37CE225D-7864-41A6-AFC9-7AF6C5BFCE8A}" dt="2020-01-08T09:53:02.982" v="189" actId="20577"/>
      <pc:docMkLst>
        <pc:docMk/>
      </pc:docMkLst>
      <pc:sldChg chg="addSp delSp modSp">
        <pc:chgData name="Hannah Saunders" userId="4acd6fa6-2685-4aaa-85f8-4ec2b6dbf9d1" providerId="ADAL" clId="{37CE225D-7864-41A6-AFC9-7AF6C5BFCE8A}" dt="2020-01-08T08:51:46.038" v="167"/>
        <pc:sldMkLst>
          <pc:docMk/>
          <pc:sldMk cId="4278514749" sldId="399"/>
        </pc:sldMkLst>
        <pc:spChg chg="mod">
          <ac:chgData name="Hannah Saunders" userId="4acd6fa6-2685-4aaa-85f8-4ec2b6dbf9d1" providerId="ADAL" clId="{37CE225D-7864-41A6-AFC9-7AF6C5BFCE8A}" dt="2020-01-07T17:27:00.045" v="16" actId="20577"/>
          <ac:spMkLst>
            <pc:docMk/>
            <pc:sldMk cId="4278514749" sldId="399"/>
            <ac:spMk id="19" creationId="{5252A847-DE45-4FA3-A1F8-EEBEB845FF8E}"/>
          </ac:spMkLst>
        </pc:spChg>
        <pc:picChg chg="add del mod">
          <ac:chgData name="Hannah Saunders" userId="4acd6fa6-2685-4aaa-85f8-4ec2b6dbf9d1" providerId="ADAL" clId="{37CE225D-7864-41A6-AFC9-7AF6C5BFCE8A}" dt="2020-01-08T08:51:46.038" v="167"/>
          <ac:picMkLst>
            <pc:docMk/>
            <pc:sldMk cId="4278514749" sldId="399"/>
            <ac:picMk id="2" creationId="{18597C4B-E005-4C1B-8A95-964FB1F599DB}"/>
          </ac:picMkLst>
        </pc:picChg>
      </pc:sldChg>
      <pc:sldChg chg="modSp">
        <pc:chgData name="Hannah Saunders" userId="4acd6fa6-2685-4aaa-85f8-4ec2b6dbf9d1" providerId="ADAL" clId="{37CE225D-7864-41A6-AFC9-7AF6C5BFCE8A}" dt="2020-01-08T09:53:02.982" v="189" actId="20577"/>
        <pc:sldMkLst>
          <pc:docMk/>
          <pc:sldMk cId="2370308503" sldId="403"/>
        </pc:sldMkLst>
        <pc:spChg chg="mod">
          <ac:chgData name="Hannah Saunders" userId="4acd6fa6-2685-4aaa-85f8-4ec2b6dbf9d1" providerId="ADAL" clId="{37CE225D-7864-41A6-AFC9-7AF6C5BFCE8A}" dt="2020-01-08T09:53:02.982" v="189" actId="20577"/>
          <ac:spMkLst>
            <pc:docMk/>
            <pc:sldMk cId="2370308503" sldId="403"/>
            <ac:spMk id="19" creationId="{5252A847-DE45-4FA3-A1F8-EEBEB845FF8E}"/>
          </ac:spMkLst>
        </pc:spChg>
      </pc:sldChg>
      <pc:sldChg chg="modSp">
        <pc:chgData name="Hannah Saunders" userId="4acd6fa6-2685-4aaa-85f8-4ec2b6dbf9d1" providerId="ADAL" clId="{37CE225D-7864-41A6-AFC9-7AF6C5BFCE8A}" dt="2020-01-08T09:06:04.703" v="187" actId="20577"/>
        <pc:sldMkLst>
          <pc:docMk/>
          <pc:sldMk cId="3639067699" sldId="404"/>
        </pc:sldMkLst>
        <pc:spChg chg="mod">
          <ac:chgData name="Hannah Saunders" userId="4acd6fa6-2685-4aaa-85f8-4ec2b6dbf9d1" providerId="ADAL" clId="{37CE225D-7864-41A6-AFC9-7AF6C5BFCE8A}" dt="2020-01-08T09:06:04.703" v="187" actId="20577"/>
          <ac:spMkLst>
            <pc:docMk/>
            <pc:sldMk cId="3639067699" sldId="404"/>
            <ac:spMk id="19" creationId="{5252A847-DE45-4FA3-A1F8-EEBEB845FF8E}"/>
          </ac:spMkLst>
        </pc:spChg>
      </pc:sldChg>
      <pc:sldChg chg="addSp delSp modSp">
        <pc:chgData name="Hannah Saunders" userId="4acd6fa6-2685-4aaa-85f8-4ec2b6dbf9d1" providerId="ADAL" clId="{37CE225D-7864-41A6-AFC9-7AF6C5BFCE8A}" dt="2020-01-08T09:05:59.633" v="179" actId="478"/>
        <pc:sldMkLst>
          <pc:docMk/>
          <pc:sldMk cId="2246790872" sldId="410"/>
        </pc:sldMkLst>
        <pc:spChg chg="add del mod">
          <ac:chgData name="Hannah Saunders" userId="4acd6fa6-2685-4aaa-85f8-4ec2b6dbf9d1" providerId="ADAL" clId="{37CE225D-7864-41A6-AFC9-7AF6C5BFCE8A}" dt="2020-01-08T09:05:59.633" v="179" actId="478"/>
          <ac:spMkLst>
            <pc:docMk/>
            <pc:sldMk cId="2246790872" sldId="410"/>
            <ac:spMk id="2" creationId="{C702C4A9-CF1F-46DB-B15B-5866B73CE76F}"/>
          </ac:spMkLst>
        </pc:spChg>
        <pc:spChg chg="mod">
          <ac:chgData name="Hannah Saunders" userId="4acd6fa6-2685-4aaa-85f8-4ec2b6dbf9d1" providerId="ADAL" clId="{37CE225D-7864-41A6-AFC9-7AF6C5BFCE8A}" dt="2020-01-08T09:05:55.555" v="178" actId="20577"/>
          <ac:spMkLst>
            <pc:docMk/>
            <pc:sldMk cId="2246790872" sldId="410"/>
            <ac:spMk id="19" creationId="{5252A847-DE45-4FA3-A1F8-EEBEB845FF8E}"/>
          </ac:spMkLst>
        </pc:spChg>
      </pc:sldChg>
      <pc:sldChg chg="modSp">
        <pc:chgData name="Hannah Saunders" userId="4acd6fa6-2685-4aaa-85f8-4ec2b6dbf9d1" providerId="ADAL" clId="{37CE225D-7864-41A6-AFC9-7AF6C5BFCE8A}" dt="2020-01-07T17:26:09.839" v="10" actId="20577"/>
        <pc:sldMkLst>
          <pc:docMk/>
          <pc:sldMk cId="2753394206" sldId="411"/>
        </pc:sldMkLst>
        <pc:spChg chg="mod">
          <ac:chgData name="Hannah Saunders" userId="4acd6fa6-2685-4aaa-85f8-4ec2b6dbf9d1" providerId="ADAL" clId="{37CE225D-7864-41A6-AFC9-7AF6C5BFCE8A}" dt="2020-01-07T17:26:09.839" v="10" actId="20577"/>
          <ac:spMkLst>
            <pc:docMk/>
            <pc:sldMk cId="2753394206" sldId="411"/>
            <ac:spMk id="19" creationId="{5252A847-DE45-4FA3-A1F8-EEBEB845FF8E}"/>
          </ac:spMkLst>
        </pc:spChg>
      </pc:sldChg>
      <pc:sldChg chg="modSp">
        <pc:chgData name="Hannah Saunders" userId="4acd6fa6-2685-4aaa-85f8-4ec2b6dbf9d1" providerId="ADAL" clId="{37CE225D-7864-41A6-AFC9-7AF6C5BFCE8A}" dt="2020-01-07T17:27:21.871" v="17" actId="20577"/>
        <pc:sldMkLst>
          <pc:docMk/>
          <pc:sldMk cId="214508230" sldId="413"/>
        </pc:sldMkLst>
        <pc:spChg chg="mod">
          <ac:chgData name="Hannah Saunders" userId="4acd6fa6-2685-4aaa-85f8-4ec2b6dbf9d1" providerId="ADAL" clId="{37CE225D-7864-41A6-AFC9-7AF6C5BFCE8A}" dt="2020-01-07T17:27:21.871" v="17" actId="20577"/>
          <ac:spMkLst>
            <pc:docMk/>
            <pc:sldMk cId="214508230" sldId="413"/>
            <ac:spMk id="19" creationId="{5252A847-DE45-4FA3-A1F8-EEBEB845FF8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3F0C7-A8B0-42B0-83FD-5A3963D0E439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EF1E7-C1CF-427D-9834-8E361CB878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2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EF1E7-C1CF-427D-9834-8E361CB8787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90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7EF1E7-C1CF-427D-9834-8E361CB8787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538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5 – Spring Block 2 – Expanded Noun Phrases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 err="1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Oli</a:t>
            </a:r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: 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Recognising Noun Phrases</a:t>
            </a:r>
            <a:endParaRPr lang="en-GB" sz="12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499BB31-AB58-4E83-AE3C-2640E70E1FAC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xmlns="" id="{16115F7F-E644-4A23-9B6D-BA8758EBD4B7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28C84A06-7B95-4AC7-AC41-0B46683849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073" y="271604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This sentence contains two adjectives and one noun. 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2931FB9E-E2B9-614E-9C87-008FF3D64198}"/>
              </a:ext>
            </a:extLst>
          </p:cNvPr>
          <p:cNvSpPr/>
          <p:nvPr/>
        </p:nvSpPr>
        <p:spPr>
          <a:xfrm>
            <a:off x="2447843" y="2320041"/>
            <a:ext cx="4248315" cy="15813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glassy, smooth lake in the distance looked very inviting.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800FBDC-AA2D-4CE4-8DCD-C257A5E699C6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A0F2A894-69BF-4E1F-9E6B-1314A05E464D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348E646-FB9E-45CB-BA9F-5763BF1DD4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8514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073" y="271604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This sentence contains two adjectives and one noun. 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This sentence contains three adjectives (glassy, smooth and inviting) and two nouns (lake and distance).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2931FB9E-E2B9-614E-9C87-008FF3D64198}"/>
              </a:ext>
            </a:extLst>
          </p:cNvPr>
          <p:cNvSpPr/>
          <p:nvPr/>
        </p:nvSpPr>
        <p:spPr>
          <a:xfrm>
            <a:off x="2447843" y="2320041"/>
            <a:ext cx="4248315" cy="158139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glassy, smooth lake </a:t>
            </a:r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 the </a:t>
            </a:r>
            <a: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distance</a:t>
            </a:r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looked very inviting.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7800FBDC-AA2D-4CE4-8DCD-C257A5E699C6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A0F2A894-69BF-4E1F-9E6B-1314A05E464D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348E646-FB9E-45CB-BA9F-5763BF1DD4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508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Improve the sentence below using two adjectives.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lion roared with anger at the hyenas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59A48FE6-152B-4AD2-94AA-E821EA1312FD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D933EE6A-1CA2-4508-8B95-F0FF404C1F4F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87CED61F-E21C-4C91-BA56-7135BB9967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Improve the sentence below using two adjectives.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lion roared with anger at the hyenas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pPr lvl="0" defTabSz="51435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The agitated, restless lion roared with anger at the hyenas.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5408E71C-F6F7-4188-BCD2-465D9EF8FC3B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7502D5EF-9065-4155-91C9-2DA8950B0E2C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62D570D6-255D-4CE9-8915-CA5C94F35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3780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has the noun phrase in this sentence been expanded?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My mischievous, little brother hiding under the table, was in a lot of trouble.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85C529D-C018-430F-9504-77B856C345F7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A4145704-A06E-4FD8-B3C0-89BDABE877BC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2E1F10AF-41E0-47C5-B53F-0DFCFEFCD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10475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has the noun phrase in this sentence been expanded?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My mischievous, little brother hiding under the table, was in a lot of trouble.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The adjectives ‘mischievous and little’ and prepositional phrase ‘under the table’ have been added to expand the noun phrase.</a:t>
            </a: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E82B711F-1710-4266-8025-453A1A59A255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BDD4B586-E99E-46CB-9B3D-8A70ED214DBC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FC943C18-25AD-4A69-A2C8-D0A08A8F8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70308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Millie is underlining noun phrases.</a:t>
            </a: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crowded, cramped house at the end of the street,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had been put up for sale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pPr lvl="0" algn="ctr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6CA0FE3F-2233-4077-83E0-C9EBCFABE2FA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CDE89E05-B91C-471F-8FD6-A26B4DA68C97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1026DCA1-711E-4376-B2B8-2F37ACA30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986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Millie is underlining noun phrases.</a:t>
            </a: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crowded, cramped house at the end of the street,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had been put up for sale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Millie is incorrect because…</a:t>
            </a: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CB987BE-1554-47F9-9570-EF6DD67D89A1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12B58707-909C-4CFC-835A-D4D6A6FA9468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15EE6BAB-26C7-4889-A9F4-F5CBED4B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390676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Millie is underlining noun phrases.</a:t>
            </a: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crowded, cramped house at the end of the street, </a:t>
            </a:r>
            <a:r>
              <a:rPr lang="en-GB" sz="28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had been put up for sale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Convince me.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Millie is incorrect because she should have underlined: </a:t>
            </a: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The crowded, cramped house at the end of the street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, had been put up for sale.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2958D71-2829-40A4-8521-A99DF6F88F0A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5D73AD64-6B27-4480-81C1-8956C7E94713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6B694A7E-E6AD-44A0-85CB-61AACFCC10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46790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the list in the writing below and correct the punctuation.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There are many roles available to those who choose to study English beyond high school journalist novelist writer or editor to name but a few.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47B75F5F-4EE0-4B8D-9659-1D936C67B577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897FE5CD-A0C5-4F5C-A0DB-48FCE3572504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E3F91004-122F-41D0-8710-02954EA40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the list in the writing below and correct the punctuation.</a:t>
            </a:r>
          </a:p>
          <a:p>
            <a:pPr lvl="0" defTabSz="685800">
              <a:defRPr/>
            </a:pPr>
            <a:endParaRPr lang="en-GB" sz="28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8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There are many roles available to those who choose to study English beyond high school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: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journalist, novelist, writer or editor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en-GB" sz="28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to name but a few.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EBAD47F-D26C-4C8A-BF3C-77CE51B219E1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AD367215-4AD1-47AD-9A6F-9B361AC59870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00071E3E-12F6-460D-93D9-640CE7E39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889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all of the nouns.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large, bouncy dog ran excitedly for his ball.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Now find one example each of…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4937C256-219C-E54D-876B-50EC3D5425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344573"/>
              </p:ext>
            </p:extLst>
          </p:nvPr>
        </p:nvGraphicFramePr>
        <p:xfrm>
          <a:off x="2268000" y="3998185"/>
          <a:ext cx="4608000" cy="109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000">
                  <a:extLst>
                    <a:ext uri="{9D8B030D-6E8A-4147-A177-3AD203B41FA5}">
                      <a16:colId xmlns:a16="http://schemas.microsoft.com/office/drawing/2014/main" xmlns="" val="2872058056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xmlns="" val="31183845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an adjective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a verb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518388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7241057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882386DE-54F4-491C-871C-BF58981D9D16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xmlns="" id="{CD940C52-F87B-4516-BA09-B7B7A95DDE37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DDA1AFD2-B3FF-4E58-80C8-929B21F9B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57849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Circle all of the nouns.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600" b="1" dirty="0"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large, bouncy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dog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ran excitedly for his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ball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Now find one example each of…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4937C256-219C-E54D-876B-50EC3D54251B}"/>
              </a:ext>
            </a:extLst>
          </p:cNvPr>
          <p:cNvGraphicFramePr>
            <a:graphicFrameLocks noGrp="1"/>
          </p:cNvGraphicFramePr>
          <p:nvPr/>
        </p:nvGraphicFramePr>
        <p:xfrm>
          <a:off x="2268000" y="3998185"/>
          <a:ext cx="4608000" cy="109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000">
                  <a:extLst>
                    <a:ext uri="{9D8B030D-6E8A-4147-A177-3AD203B41FA5}">
                      <a16:colId xmlns:a16="http://schemas.microsoft.com/office/drawing/2014/main" xmlns="" val="2872058056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xmlns="" val="31183845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an adjective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latin typeface="Century Gothic" panose="020B0502020202020204" pitchFamily="34" charset="0"/>
                        </a:rPr>
                        <a:t>a verb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3518388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large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ran</a:t>
                      </a: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37241057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xmlns="" id="{3744E249-449C-C242-9DB3-30F6728A306D}"/>
              </a:ext>
            </a:extLst>
          </p:cNvPr>
          <p:cNvSpPr/>
          <p:nvPr/>
        </p:nvSpPr>
        <p:spPr>
          <a:xfrm>
            <a:off x="3501769" y="1661160"/>
            <a:ext cx="838200" cy="5943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47F0BD7A-4A77-5C49-80C5-C15B7591CBCD}"/>
              </a:ext>
            </a:extLst>
          </p:cNvPr>
          <p:cNvSpPr/>
          <p:nvPr/>
        </p:nvSpPr>
        <p:spPr>
          <a:xfrm>
            <a:off x="7728222" y="1661160"/>
            <a:ext cx="838200" cy="59436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9333FBFB-F0FF-43E1-BF99-048F3C2C5BB0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xmlns="" id="{AB3DD00D-B3D1-4610-925D-532AE11FE4D9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0331DF48-8CC5-43DD-B127-F81F0969A9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325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expanded noun phrase.</a:t>
            </a:r>
          </a:p>
          <a:p>
            <a:pPr lvl="0" defTabSz="68580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Beth created a stunning, unique piece of art for her school project.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1CBFE0A-B777-4181-B6E7-924FBFB2EA80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ED238EB4-5FC9-44D3-BDBF-A018E07AE2A1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7196391A-4C37-4F43-AFD2-3CC596F74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3296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Underline the expanded noun phrase.</a:t>
            </a:r>
          </a:p>
          <a:p>
            <a:pPr lvl="0" defTabSz="68580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Beth created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a stunning, unique piece of art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for her school project.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2B36377C-C98C-4F8A-82B8-3E1E5596A06E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xmlns="" id="{AD8017B1-09CD-4B7B-B7F6-4B482C79A05B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2A24D222-5A04-4012-8537-87ED098A69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6818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noun phrase below.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Rewrite the sentence below, including the noun phrase above.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Sarah bought a new bag with her birthday money.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C4C824FF-60F7-1D4B-BF5D-A6BBB6CAFD2A}"/>
              </a:ext>
            </a:extLst>
          </p:cNvPr>
          <p:cNvSpPr/>
          <p:nvPr/>
        </p:nvSpPr>
        <p:spPr>
          <a:xfrm>
            <a:off x="2350024" y="1669764"/>
            <a:ext cx="4443953" cy="95151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flowery, pink pattern on one side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2DE61402-46E1-4424-8688-EEDCD2CF99EC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xmlns="" id="{CC2C5995-0CE5-46AE-8C96-5F7627687BA5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DE9AA5F7-FB6A-4DD2-8BB8-54F551E962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4044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noun phrase below.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Rewrite the sentence below, including the noun phrase above.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Sarah bought a new bag with her birthday money.</a:t>
            </a: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answers, for example: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Sarah bought a new bag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which had a flowery, pink pattern on one side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, with her birthday money.</a:t>
            </a: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C4C824FF-60F7-1D4B-BF5D-A6BBB6CAFD2A}"/>
              </a:ext>
            </a:extLst>
          </p:cNvPr>
          <p:cNvSpPr/>
          <p:nvPr/>
        </p:nvSpPr>
        <p:spPr>
          <a:xfrm>
            <a:off x="2350024" y="1669764"/>
            <a:ext cx="4443953" cy="951515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 flowery, pink pattern on one side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1188611-78DC-45EB-B87F-46C077C58D66}"/>
              </a:ext>
            </a:extLst>
          </p:cNvPr>
          <p:cNvGrpSpPr/>
          <p:nvPr/>
        </p:nvGrpSpPr>
        <p:grpSpPr>
          <a:xfrm>
            <a:off x="11751" y="6454317"/>
            <a:ext cx="1306800" cy="480531"/>
            <a:chOff x="20297" y="6454317"/>
            <a:chExt cx="1306800" cy="480531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xmlns="" id="{3FC28B0F-A8E4-4DB1-A523-89CC3158E0A3}"/>
                </a:ext>
              </a:extLst>
            </p:cNvPr>
            <p:cNvSpPr txBox="1"/>
            <p:nvPr/>
          </p:nvSpPr>
          <p:spPr>
            <a:xfrm>
              <a:off x="20297" y="6688627"/>
              <a:ext cx="13068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© Classroom Secrets Limited 2019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xmlns="" id="{A9157E19-ABF4-4CC1-B1A1-6ADF20998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685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3394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1C5DF4-1A00-4F41-9A0F-7D2C6C1950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2624</TotalTime>
  <Words>753</Words>
  <Application>Microsoft Macintosh PowerPoint</Application>
  <PresentationFormat>On-screen Show (4:3)</PresentationFormat>
  <Paragraphs>213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SassoonCRInfantMedium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Microsoft Office User</cp:lastModifiedBy>
  <cp:revision>3</cp:revision>
  <dcterms:created xsi:type="dcterms:W3CDTF">2018-03-17T10:08:43Z</dcterms:created>
  <dcterms:modified xsi:type="dcterms:W3CDTF">2021-02-05T13:01:17Z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