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audio1.bin" ContentType="audio/unknown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4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08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46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56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1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20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4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12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74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18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96C4-B875-7C4A-9A36-1C676E1BE24D}" type="datetimeFigureOut">
              <a:rPr lang="en-US" smtClean="0"/>
              <a:t>13/01/2021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6E4A6-8E9A-5540-ACFE-90EE1E07C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5" Type="http://schemas.openxmlformats.org/officeDocument/2006/relationships/image" Target="../media/image16.jpg"/><Relationship Id="rId6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4" Type="http://schemas.openxmlformats.org/officeDocument/2006/relationships/image" Target="../media/image14.jpg"/><Relationship Id="rId5" Type="http://schemas.openxmlformats.org/officeDocument/2006/relationships/image" Target="../media/image10.jpg"/><Relationship Id="rId6" Type="http://schemas.openxmlformats.org/officeDocument/2006/relationships/image" Target="../media/image12.jp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m5oWZixca0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learningliftoff.com/make-homemade-music-with-these-6-diy-instruments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sIO-JhMvu6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7.jpg"/><Relationship Id="rId5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5" Type="http://schemas.openxmlformats.org/officeDocument/2006/relationships/image" Target="../media/image11.jpg"/><Relationship Id="rId6" Type="http://schemas.openxmlformats.org/officeDocument/2006/relationships/audio" Target="../media/audio1.bin"/><Relationship Id="rId7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rive.google.com/file/d/166TsWPBwGe_dqXKNVT_JZRGWMTLdIvW1/view?usp=sharin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OLSJ Music </a:t>
            </a:r>
            <a:r>
              <a:rPr lang="en-US" b="1" dirty="0"/>
              <a:t>M</a:t>
            </a:r>
            <a:r>
              <a:rPr lang="en-US" b="1" dirty="0" smtClean="0"/>
              <a:t>aking </a:t>
            </a:r>
            <a:r>
              <a:rPr lang="en-US" b="1" dirty="0"/>
              <a:t>S</a:t>
            </a:r>
            <a:r>
              <a:rPr lang="en-US" b="1" dirty="0" smtClean="0"/>
              <a:t>essions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What </a:t>
            </a:r>
            <a:r>
              <a:rPr lang="en-US" b="1" dirty="0" smtClean="0"/>
              <a:t>will you will need: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 smtClean="0"/>
              <a:t>Your </a:t>
            </a:r>
            <a:r>
              <a:rPr lang="en-US" sz="2400" b="1" dirty="0" smtClean="0"/>
              <a:t>voice </a:t>
            </a:r>
          </a:p>
          <a:p>
            <a:pPr marL="0" indent="0" algn="ctr">
              <a:buNone/>
            </a:pPr>
            <a:r>
              <a:rPr lang="en-US" sz="2400" b="1" dirty="0" smtClean="0"/>
              <a:t>A creative mind </a:t>
            </a:r>
          </a:p>
          <a:p>
            <a:pPr marL="0" indent="0" algn="ctr">
              <a:buNone/>
            </a:pPr>
            <a:r>
              <a:rPr lang="en-US" sz="2400" b="1" dirty="0"/>
              <a:t>An instrument 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pPr marL="0" indent="0" algn="ctr">
              <a:buNone/>
            </a:pPr>
            <a:endParaRPr lang="en-US" sz="2400" b="1" dirty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Join in and Jam</a:t>
            </a:r>
            <a:r>
              <a:rPr lang="en-US" b="1" dirty="0">
                <a:solidFill>
                  <a:schemeClr val="bg1"/>
                </a:solidFill>
              </a:rPr>
              <a:t>! Play and sing at </a:t>
            </a:r>
            <a:r>
              <a:rPr lang="en-US" b="1" dirty="0" smtClean="0">
                <a:solidFill>
                  <a:schemeClr val="bg1"/>
                </a:solidFill>
              </a:rPr>
              <a:t>home!</a:t>
            </a:r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sz="2400" b="1" dirty="0" smtClean="0"/>
              <a:t>Be </a:t>
            </a:r>
            <a:r>
              <a:rPr lang="en-US" sz="2400" b="1" dirty="0" smtClean="0"/>
              <a:t>ready to listen to new music and explore new sounds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Share musical vocab and talk about the music </a:t>
            </a:r>
            <a:endParaRPr lang="en-US" sz="2400" b="1" dirty="0" smtClean="0"/>
          </a:p>
          <a:p>
            <a:pPr algn="ctr"/>
            <a:r>
              <a:rPr lang="en-US" sz="2400" b="1" dirty="0" smtClean="0"/>
              <a:t>Research new musical artists, write songs and compose music</a:t>
            </a:r>
          </a:p>
          <a:p>
            <a:pPr algn="ctr"/>
            <a:r>
              <a:rPr lang="en-US" sz="2400" b="1" dirty="0"/>
              <a:t>P</a:t>
            </a:r>
            <a:r>
              <a:rPr lang="en-US" sz="2400" b="1" dirty="0" smtClean="0"/>
              <a:t>lay or sing along to the music at home </a:t>
            </a:r>
            <a:endParaRPr lang="en-US" sz="2400" b="1" dirty="0" smtClean="0"/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2326942"/>
            <a:ext cx="1584324" cy="1416595"/>
          </a:xfrm>
          <a:prstGeom prst="rect">
            <a:avLst/>
          </a:prstGeom>
        </p:spPr>
      </p:pic>
      <p:pic>
        <p:nvPicPr>
          <p:cNvPr id="3" name="Picture 2" descr="download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2368551"/>
            <a:ext cx="1381124" cy="1374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484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What to expect in live music lessons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Music Box: We will warm up, listen to music, talk about music, sing and play. </a:t>
            </a:r>
          </a:p>
          <a:p>
            <a:endParaRPr lang="en-US" dirty="0" smtClean="0"/>
          </a:p>
          <a:p>
            <a:r>
              <a:rPr lang="en-US" dirty="0" smtClean="0"/>
              <a:t>Microphone muted              </a:t>
            </a:r>
          </a:p>
          <a:p>
            <a:endParaRPr lang="en-US" dirty="0" smtClean="0"/>
          </a:p>
          <a:p>
            <a:r>
              <a:rPr lang="en-US" dirty="0" smtClean="0"/>
              <a:t>Thumbs up: Let Miss Dyer know that you can hear her music, the keyboard  and understand what to do if given a task.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Play solo: You may be invited to share some of your ideas, play the notes or sing.  </a:t>
            </a:r>
            <a:endParaRPr lang="en-US" dirty="0"/>
          </a:p>
        </p:txBody>
      </p:sp>
      <p:pic>
        <p:nvPicPr>
          <p:cNvPr id="5" name="Picture 4" descr="download-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080" y="4313366"/>
            <a:ext cx="749221" cy="726219"/>
          </a:xfrm>
          <a:prstGeom prst="rect">
            <a:avLst/>
          </a:prstGeom>
        </p:spPr>
      </p:pic>
      <p:pic>
        <p:nvPicPr>
          <p:cNvPr id="7" name="Picture 6" descr="download-10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3393" y="207570"/>
            <a:ext cx="1171148" cy="1210068"/>
          </a:xfrm>
          <a:prstGeom prst="rect">
            <a:avLst/>
          </a:prstGeom>
        </p:spPr>
      </p:pic>
      <p:pic>
        <p:nvPicPr>
          <p:cNvPr id="8" name="Picture 7" descr="download-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9944" y="2580922"/>
            <a:ext cx="726219" cy="726219"/>
          </a:xfrm>
          <a:prstGeom prst="rect">
            <a:avLst/>
          </a:prstGeom>
        </p:spPr>
      </p:pic>
      <p:pic>
        <p:nvPicPr>
          <p:cNvPr id="11" name="Picture 10" descr="download-13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4887" y="5575475"/>
            <a:ext cx="1418506" cy="791783"/>
          </a:xfrm>
          <a:prstGeom prst="rect">
            <a:avLst/>
          </a:prstGeom>
        </p:spPr>
      </p:pic>
      <p:pic>
        <p:nvPicPr>
          <p:cNvPr id="12" name="Picture 11" descr="download-14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700" y="2045739"/>
            <a:ext cx="2501270" cy="150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98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r>
              <a:rPr lang="en-US" dirty="0" smtClean="0"/>
              <a:t>OLSJ Music Makers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177925"/>
          </a:xfrm>
          <a:solidFill>
            <a:srgbClr val="4F81BD"/>
          </a:solidFill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1"/>
                </a:solidFill>
              </a:rPr>
              <a:t>Looking forward to seeing you all soon for some live music making! 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download-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0437" y="1"/>
            <a:ext cx="1753688" cy="1968500"/>
          </a:xfrm>
          <a:prstGeom prst="rect">
            <a:avLst/>
          </a:prstGeom>
        </p:spPr>
      </p:pic>
      <p:pic>
        <p:nvPicPr>
          <p:cNvPr id="6" name="Picture 5" descr="download-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5" y="0"/>
            <a:ext cx="1814807" cy="2130425"/>
          </a:xfrm>
          <a:prstGeom prst="rect">
            <a:avLst/>
          </a:prstGeom>
        </p:spPr>
      </p:pic>
      <p:pic>
        <p:nvPicPr>
          <p:cNvPr id="7" name="Picture 6" descr="download-10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184" y="5347026"/>
            <a:ext cx="1813714" cy="1352224"/>
          </a:xfrm>
          <a:prstGeom prst="rect">
            <a:avLst/>
          </a:prstGeom>
        </p:spPr>
      </p:pic>
      <p:pic>
        <p:nvPicPr>
          <p:cNvPr id="8" name="Picture 7" descr="download-7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737" y="5222875"/>
            <a:ext cx="2117725" cy="1476375"/>
          </a:xfrm>
          <a:prstGeom prst="rect">
            <a:avLst/>
          </a:prstGeom>
        </p:spPr>
      </p:pic>
      <p:pic>
        <p:nvPicPr>
          <p:cNvPr id="9" name="Picture 8" descr="download-9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61249" y="5302551"/>
            <a:ext cx="1238250" cy="1396699"/>
          </a:xfrm>
          <a:prstGeom prst="rect">
            <a:avLst/>
          </a:prstGeom>
        </p:spPr>
      </p:pic>
      <p:pic>
        <p:nvPicPr>
          <p:cNvPr id="10" name="Picture 9" descr="download-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462" y="152401"/>
            <a:ext cx="4470400" cy="181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43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Make your own Instrument!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If you don</a:t>
            </a:r>
            <a:r>
              <a:rPr lang="fr-FR" dirty="0" smtClean="0"/>
              <a:t>’</a:t>
            </a:r>
            <a:r>
              <a:rPr lang="en-US" dirty="0" smtClean="0"/>
              <a:t>t have an instrument at home why not make one</a:t>
            </a:r>
            <a:r>
              <a:rPr lang="en-US" dirty="0" smtClean="0"/>
              <a:t>!</a:t>
            </a:r>
            <a:endParaRPr lang="en-US" dirty="0"/>
          </a:p>
          <a:p>
            <a:r>
              <a:rPr lang="en-US" dirty="0" smtClean="0"/>
              <a:t>Water Xylophone</a:t>
            </a:r>
          </a:p>
          <a:p>
            <a:r>
              <a:rPr lang="en-US" dirty="0" smtClean="0"/>
              <a:t>Canned Drums</a:t>
            </a:r>
          </a:p>
          <a:p>
            <a:r>
              <a:rPr lang="en-US" dirty="0" smtClean="0"/>
              <a:t>Jazz it up Shaker </a:t>
            </a:r>
            <a:endParaRPr lang="en-US" dirty="0" smtClean="0"/>
          </a:p>
          <a:p>
            <a:r>
              <a:rPr lang="en-US" dirty="0" smtClean="0"/>
              <a:t>Try it yourself tambourine </a:t>
            </a:r>
            <a:endParaRPr lang="en-US" dirty="0" smtClean="0"/>
          </a:p>
          <a:p>
            <a:r>
              <a:rPr lang="en-US" dirty="0" err="1" smtClean="0"/>
              <a:t>Superhands</a:t>
            </a:r>
            <a:r>
              <a:rPr lang="en-US" dirty="0" smtClean="0"/>
              <a:t> guitar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2200" dirty="0">
                <a:solidFill>
                  <a:schemeClr val="bg1"/>
                </a:solidFill>
              </a:rPr>
              <a:t>Click here for web link:</a:t>
            </a:r>
          </a:p>
          <a:p>
            <a:pPr marL="0" indent="0">
              <a:buNone/>
            </a:pPr>
            <a:r>
              <a:rPr lang="en-US" sz="1400" dirty="0" smtClean="0">
                <a:hlinkClick r:id="rId2"/>
              </a:rPr>
              <a:t>https://www.learningliftoff.com/make-homemade-music-with-these-6-diy-instruments/</a:t>
            </a:r>
            <a:endParaRPr lang="en-US" sz="1400" dirty="0" smtClean="0"/>
          </a:p>
          <a:p>
            <a:pPr marL="0" indent="0">
              <a:buNone/>
            </a:pPr>
            <a:r>
              <a:rPr lang="en-US" sz="1400" dirty="0" smtClean="0">
                <a:hlinkClick r:id="rId3"/>
              </a:rPr>
              <a:t>https://www.youtube.com/watch?v=4m5oWZixca0</a:t>
            </a:r>
            <a:endParaRPr lang="en-US" sz="1400" dirty="0" smtClean="0"/>
          </a:p>
        </p:txBody>
      </p:sp>
      <p:pic>
        <p:nvPicPr>
          <p:cNvPr id="4" name="Picture 3" descr="AA02127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9893" y="2411603"/>
            <a:ext cx="2088057" cy="1382522"/>
          </a:xfrm>
          <a:prstGeom prst="rect">
            <a:avLst/>
          </a:prstGeom>
        </p:spPr>
      </p:pic>
      <p:pic>
        <p:nvPicPr>
          <p:cNvPr id="5" name="Picture 4" descr="skd188088sd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0" y="3344799"/>
            <a:ext cx="948690" cy="2233238"/>
          </a:xfrm>
          <a:prstGeom prst="rect">
            <a:avLst/>
          </a:prstGeom>
        </p:spPr>
      </p:pic>
      <p:sp>
        <p:nvSpPr>
          <p:cNvPr id="6" name="Down Arrow 5"/>
          <p:cNvSpPr/>
          <p:nvPr/>
        </p:nvSpPr>
        <p:spPr>
          <a:xfrm>
            <a:off x="5802757" y="3954209"/>
            <a:ext cx="484632" cy="978408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47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Hey We’re OLSJ!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Can you make a xylophone or glockenspiel that</a:t>
            </a:r>
            <a:r>
              <a:rPr lang="fr-FR" dirty="0" smtClean="0"/>
              <a:t>’</a:t>
            </a:r>
            <a:r>
              <a:rPr lang="en-US" dirty="0" smtClean="0"/>
              <a:t>s sounds just like the one we use in school?</a:t>
            </a:r>
          </a:p>
          <a:p>
            <a:pPr marL="0" indent="0" algn="ctr">
              <a:buNone/>
            </a:pPr>
            <a:r>
              <a:rPr lang="en-US" sz="1900" dirty="0" smtClean="0">
                <a:hlinkClick r:id="rId2"/>
              </a:rPr>
              <a:t>https://www.youtube.com/watch?v=sIO-JhMvu6M</a:t>
            </a:r>
            <a:endParaRPr lang="en-US" sz="1900" dirty="0"/>
          </a:p>
          <a:p>
            <a:pPr marL="0" indent="0">
              <a:buNone/>
            </a:pPr>
            <a:r>
              <a:rPr lang="en-US" dirty="0" smtClean="0"/>
              <a:t>What you need:</a:t>
            </a:r>
          </a:p>
          <a:p>
            <a:r>
              <a:rPr lang="en-US" dirty="0" smtClean="0"/>
              <a:t>4 glasses all the same size</a:t>
            </a:r>
          </a:p>
          <a:p>
            <a:r>
              <a:rPr lang="en-US" dirty="0" smtClean="0"/>
              <a:t>Water </a:t>
            </a:r>
          </a:p>
          <a:p>
            <a:r>
              <a:rPr lang="en-US" dirty="0" smtClean="0"/>
              <a:t>Your musical ear </a:t>
            </a:r>
          </a:p>
          <a:p>
            <a:r>
              <a:rPr lang="en-US" dirty="0" smtClean="0"/>
              <a:t>2 Spoons (Beaters!)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3279775"/>
            <a:ext cx="2197100" cy="2339975"/>
          </a:xfrm>
          <a:prstGeom prst="rect">
            <a:avLst/>
          </a:prstGeom>
        </p:spPr>
      </p:pic>
      <p:pic>
        <p:nvPicPr>
          <p:cNvPr id="6" name="Picture 5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" y="570296"/>
            <a:ext cx="1536700" cy="533801"/>
          </a:xfrm>
          <a:prstGeom prst="rect">
            <a:avLst/>
          </a:prstGeom>
        </p:spPr>
      </p:pic>
      <p:pic>
        <p:nvPicPr>
          <p:cNvPr id="7" name="Picture 6" descr="download-2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570296"/>
            <a:ext cx="1536700" cy="53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05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Listening Skills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Listen to the “Hey We’re OLSJ!” Song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Can you sing or hum the notes you need?</a:t>
            </a:r>
            <a:endParaRPr lang="en-US" sz="2000" dirty="0" smtClean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FFFF"/>
                </a:solidFill>
              </a:rPr>
              <a:t>CLICK FOR SONG</a:t>
            </a:r>
          </a:p>
          <a:p>
            <a:pPr marL="0" indent="0" algn="ctr">
              <a:buNone/>
            </a:pPr>
            <a:r>
              <a:rPr lang="en-US" sz="2200" dirty="0" smtClean="0">
                <a:hlinkClick r:id="rId2"/>
              </a:rPr>
              <a:t>https://drive.google.com/file/d/166TsWPBwGe_dqXKNVT_JZRGWMTLdIvW1/view?usp=sharing</a:t>
            </a:r>
            <a:endParaRPr lang="en-US" sz="2200" dirty="0" smtClean="0"/>
          </a:p>
          <a:p>
            <a:pPr marL="0" indent="0" algn="ctr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</a:t>
            </a:r>
            <a:r>
              <a:rPr lang="en-US" dirty="0" smtClean="0"/>
              <a:t>Which notes?  ABCDEFG </a:t>
            </a:r>
            <a:endParaRPr lang="en-US" dirty="0"/>
          </a:p>
        </p:txBody>
      </p:sp>
      <p:pic>
        <p:nvPicPr>
          <p:cNvPr id="4" name="Picture 3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5" y="2269347"/>
            <a:ext cx="701675" cy="1180274"/>
          </a:xfrm>
          <a:prstGeom prst="rect">
            <a:avLst/>
          </a:prstGeom>
        </p:spPr>
      </p:pic>
      <p:pic>
        <p:nvPicPr>
          <p:cNvPr id="6" name="Picture 5" descr="download-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375" y="2429535"/>
            <a:ext cx="1617980" cy="983148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>
            <a:off x="5016500" y="2429535"/>
            <a:ext cx="822960" cy="822960"/>
          </a:xfrm>
          <a:prstGeom prst="notched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Action Button: Forward or Next 8">
            <a:hlinkClick r:id="" action="ppaction://hlinkshowjump?jump=nextslide" highlightClick="1"/>
          </p:cNvPr>
          <p:cNvSpPr/>
          <p:nvPr/>
        </p:nvSpPr>
        <p:spPr>
          <a:xfrm>
            <a:off x="1291082" y="2729722"/>
            <a:ext cx="402082" cy="349250"/>
          </a:xfrm>
          <a:prstGeom prst="actionButtonForwardNex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ownload-2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480" y="5256212"/>
            <a:ext cx="1818890" cy="63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1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>
            <a:normAutofit/>
          </a:bodyPr>
          <a:lstStyle/>
          <a:p>
            <a:r>
              <a:rPr lang="en-US" dirty="0" smtClean="0"/>
              <a:t>DIY  </a:t>
            </a:r>
            <a:r>
              <a:rPr lang="en-US" dirty="0" err="1" smtClean="0"/>
              <a:t>Glockenspeil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Here are the notes you need for INTRO &amp; VERSE.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 flipH="1">
            <a:off x="330200" y="2876613"/>
            <a:ext cx="2667000" cy="1616012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2F2F2"/>
                </a:solidFill>
              </a:rPr>
              <a:t>EE B </a:t>
            </a:r>
          </a:p>
          <a:p>
            <a:pPr algn="ctr"/>
            <a:r>
              <a:rPr lang="en-US" sz="3600" b="1" dirty="0" smtClean="0">
                <a:solidFill>
                  <a:srgbClr val="F2F2F2"/>
                </a:solidFill>
              </a:rPr>
              <a:t>EE B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Oval Callout 5"/>
          <p:cNvSpPr/>
          <p:nvPr/>
        </p:nvSpPr>
        <p:spPr>
          <a:xfrm>
            <a:off x="3686175" y="2370232"/>
            <a:ext cx="2282825" cy="136039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bg1">
                    <a:lumMod val="95000"/>
                  </a:schemeClr>
                </a:solidFill>
              </a:rPr>
              <a:t>AA E </a:t>
            </a:r>
            <a:endParaRPr lang="en-US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7" name="Picture 6" descr="downloa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950" y="4318000"/>
            <a:ext cx="3657600" cy="2222500"/>
          </a:xfrm>
          <a:prstGeom prst="rect">
            <a:avLst/>
          </a:prstGeom>
        </p:spPr>
      </p:pic>
      <p:sp>
        <p:nvSpPr>
          <p:cNvPr id="8" name="Oval Callout 7"/>
          <p:cNvSpPr/>
          <p:nvPr/>
        </p:nvSpPr>
        <p:spPr>
          <a:xfrm>
            <a:off x="6432550" y="2503551"/>
            <a:ext cx="1949449" cy="1227074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AAGG</a:t>
            </a:r>
            <a:endParaRPr lang="en-US" sz="3200" b="1" dirty="0"/>
          </a:p>
        </p:txBody>
      </p:sp>
      <p:pic>
        <p:nvPicPr>
          <p:cNvPr id="9" name="Picture 8" descr="downloa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987" y="663575"/>
            <a:ext cx="1317625" cy="457701"/>
          </a:xfrm>
          <a:prstGeom prst="rect">
            <a:avLst/>
          </a:prstGeom>
        </p:spPr>
      </p:pic>
      <p:pic>
        <p:nvPicPr>
          <p:cNvPr id="10" name="Picture 9" descr="downloa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887" y="663575"/>
            <a:ext cx="1317625" cy="457701"/>
          </a:xfrm>
          <a:prstGeom prst="rect">
            <a:avLst/>
          </a:prstGeom>
        </p:spPr>
      </p:pic>
      <p:sp>
        <p:nvSpPr>
          <p:cNvPr id="11" name="Oval Callout 10"/>
          <p:cNvSpPr/>
          <p:nvPr/>
        </p:nvSpPr>
        <p:spPr>
          <a:xfrm>
            <a:off x="6580186" y="4492625"/>
            <a:ext cx="1801813" cy="1095375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: REPEAT</a:t>
            </a: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09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Pitch the notes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 Once you have worked out the notes try adjusting the water levels to match the PITCH.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b="1" dirty="0" smtClean="0"/>
              <a:t>What are the 4 notes we use for this song? </a:t>
            </a:r>
          </a:p>
          <a:p>
            <a:pPr marL="0" indent="0" algn="ctr">
              <a:buNone/>
            </a:pPr>
            <a:r>
              <a:rPr lang="en-US" b="1" dirty="0" smtClean="0"/>
              <a:t>_   _   _   _ </a:t>
            </a:r>
            <a:endParaRPr lang="en-US" dirty="0"/>
          </a:p>
        </p:txBody>
      </p:sp>
      <p:pic>
        <p:nvPicPr>
          <p:cNvPr id="7" name="Picture 6" descr="download-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593975"/>
            <a:ext cx="2914650" cy="2183174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682625" y="3063875"/>
            <a:ext cx="1920875" cy="1238250"/>
          </a:xfrm>
          <a:prstGeom prst="wedgeRoundRectCallout">
            <a:avLst>
              <a:gd name="adj1" fmla="val 33529"/>
              <a:gd name="adj2" fmla="val 62500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YOU LIKE - You </a:t>
            </a:r>
            <a:r>
              <a:rPr lang="en-US" dirty="0"/>
              <a:t>can create all the </a:t>
            </a:r>
            <a:r>
              <a:rPr lang="en-US" dirty="0" smtClean="0"/>
              <a:t>notes  </a:t>
            </a:r>
            <a:r>
              <a:rPr lang="en-US" dirty="0"/>
              <a:t>CDEFGABC 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6429375" y="2825750"/>
            <a:ext cx="1984376" cy="1581023"/>
          </a:xfrm>
          <a:prstGeom prst="wedgeRoundRectCallout">
            <a:avLst>
              <a:gd name="adj1" fmla="val -49780"/>
              <a:gd name="adj2" fmla="val 61496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but for this song we only need  4 </a:t>
            </a:r>
            <a:r>
              <a:rPr lang="en-US" dirty="0" smtClean="0"/>
              <a:t>NOTES    (4 glasses)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353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Lyrics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6834"/>
            <a:ext cx="8229600" cy="4525963"/>
          </a:xfrm>
          <a:solidFill>
            <a:srgbClr val="4F81BD"/>
          </a:solidFill>
        </p:spPr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VERSE </a:t>
            </a:r>
          </a:p>
          <a:p>
            <a:pPr marL="0" indent="0">
              <a:buNone/>
            </a:pPr>
            <a:r>
              <a:rPr lang="en-US" dirty="0" smtClean="0"/>
              <a:t>Hey We’re OLSJ </a:t>
            </a:r>
          </a:p>
          <a:p>
            <a:pPr marL="0" indent="0">
              <a:buNone/>
            </a:pPr>
            <a:r>
              <a:rPr lang="en-US" dirty="0" err="1" smtClean="0"/>
              <a:t>Gonna</a:t>
            </a:r>
            <a:r>
              <a:rPr lang="en-US" dirty="0" smtClean="0"/>
              <a:t> make some music to- day-ay-ay</a:t>
            </a:r>
          </a:p>
          <a:p>
            <a:pPr marL="0" indent="0">
              <a:buNone/>
            </a:pPr>
            <a:r>
              <a:rPr lang="en-US" dirty="0" smtClean="0"/>
              <a:t>Can you play along </a:t>
            </a:r>
          </a:p>
          <a:p>
            <a:pPr marL="0" indent="0">
              <a:buNone/>
            </a:pPr>
            <a:r>
              <a:rPr lang="en-US" dirty="0" smtClean="0"/>
              <a:t>with me?</a:t>
            </a:r>
          </a:p>
          <a:p>
            <a:pPr marL="0" indent="0">
              <a:buNone/>
            </a:pPr>
            <a:r>
              <a:rPr lang="en-US" dirty="0" err="1" smtClean="0"/>
              <a:t>Leeeeeeet’s</a:t>
            </a:r>
            <a:r>
              <a:rPr lang="en-US" dirty="0" smtClean="0"/>
              <a:t> go! </a:t>
            </a:r>
          </a:p>
          <a:p>
            <a:pPr marL="0" indent="0">
              <a:buNone/>
            </a:pPr>
            <a:r>
              <a:rPr lang="en-US" dirty="0" smtClean="0"/>
              <a:t>Ready  1 2 3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bg1"/>
                </a:solidFill>
              </a:rPr>
              <a:t>CHORUS</a:t>
            </a:r>
          </a:p>
          <a:p>
            <a:pPr marL="0" indent="0">
              <a:buNone/>
            </a:pPr>
            <a:r>
              <a:rPr lang="en-US" dirty="0" smtClean="0"/>
              <a:t>Join in and jam with me</a:t>
            </a:r>
          </a:p>
          <a:p>
            <a:pPr marL="0" indent="0">
              <a:buNone/>
            </a:pPr>
            <a:r>
              <a:rPr lang="en-US" dirty="0" smtClean="0"/>
              <a:t>It’s easy can’t you see</a:t>
            </a:r>
          </a:p>
          <a:p>
            <a:pPr marL="0" indent="0">
              <a:buNone/>
            </a:pPr>
            <a:r>
              <a:rPr lang="en-US" dirty="0" smtClean="0"/>
              <a:t>Play 3 notes we know </a:t>
            </a:r>
          </a:p>
          <a:p>
            <a:pPr marL="0" indent="0">
              <a:buNone/>
            </a:pPr>
            <a:r>
              <a:rPr lang="en-US" dirty="0" smtClean="0"/>
              <a:t>E A G  : (Repeat)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200" dirty="0" smtClean="0">
              <a:hlinkClick r:id="rId2"/>
            </a:endParaRPr>
          </a:p>
          <a:p>
            <a:pPr marL="0" indent="0">
              <a:buNone/>
            </a:pPr>
            <a:endParaRPr lang="en-US" sz="1200" dirty="0">
              <a:hlinkClick r:id="rId2"/>
            </a:endParaRPr>
          </a:p>
          <a:p>
            <a:pPr marL="0" indent="0">
              <a:buNone/>
            </a:pPr>
            <a:endParaRPr lang="en-US" sz="1200" dirty="0" smtClean="0">
              <a:hlinkClick r:id="rId2"/>
            </a:endParaRPr>
          </a:p>
          <a:p>
            <a:pPr marL="0" indent="0">
              <a:buNone/>
            </a:pPr>
            <a:r>
              <a:rPr lang="en-US" sz="1200" dirty="0" smtClean="0">
                <a:hlinkClick r:id="rId2"/>
              </a:rPr>
              <a:t>https://drive.google.com/file/d/166TsWPBwGe_dqXKNVT_JZRGWMTLdIvW1/view?usp=sharing</a:t>
            </a:r>
            <a:endParaRPr lang="en-US" sz="1200" dirty="0"/>
          </a:p>
        </p:txBody>
      </p:sp>
      <p:pic>
        <p:nvPicPr>
          <p:cNvPr id="5" name="Picture 4" descr="download-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792" y="133532"/>
            <a:ext cx="1672166" cy="1294038"/>
          </a:xfrm>
          <a:prstGeom prst="rect">
            <a:avLst/>
          </a:prstGeom>
        </p:spPr>
      </p:pic>
      <p:pic>
        <p:nvPicPr>
          <p:cNvPr id="6" name="Picture 5" descr="download-7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318" y="0"/>
            <a:ext cx="1640681" cy="1427570"/>
          </a:xfrm>
          <a:prstGeom prst="rect">
            <a:avLst/>
          </a:prstGeom>
        </p:spPr>
      </p:pic>
      <p:pic>
        <p:nvPicPr>
          <p:cNvPr id="7" name="Picture 6" descr="download-6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326" y="232796"/>
            <a:ext cx="1672674" cy="1294038"/>
          </a:xfrm>
          <a:prstGeom prst="rect">
            <a:avLst/>
          </a:prstGeom>
        </p:spPr>
      </p:pic>
      <p:sp>
        <p:nvSpPr>
          <p:cNvPr id="8" name="Action Button: Sound 7">
            <a:hlinkClick r:id="rId2" highlightClick="1">
              <a:snd r:embed="rId6" name="Applause"/>
            </a:hlinkClick>
          </p:cNvPr>
          <p:cNvSpPr/>
          <p:nvPr/>
        </p:nvSpPr>
        <p:spPr>
          <a:xfrm>
            <a:off x="6929459" y="4336542"/>
            <a:ext cx="1042416" cy="1042416"/>
          </a:xfrm>
          <a:prstGeom prst="actionButtonSou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download-9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111125"/>
            <a:ext cx="1698625" cy="1316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283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b="1" dirty="0" err="1" smtClean="0"/>
              <a:t>Practise</a:t>
            </a:r>
            <a:r>
              <a:rPr lang="en-US" b="1" dirty="0" smtClean="0"/>
              <a:t> playing the Chorus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Join in  and Jam with me </a:t>
            </a:r>
          </a:p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 smtClean="0">
                <a:solidFill>
                  <a:srgbClr val="FFFFFF"/>
                </a:solidFill>
              </a:rPr>
              <a:t>A                    A 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It’s easy can’t you see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A                    A          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Play 3 notes  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FF"/>
                </a:solidFill>
              </a:rPr>
              <a:t> G                    G </a:t>
            </a:r>
            <a:endParaRPr lang="en-US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dirty="0" smtClean="0"/>
              <a:t>lets go! </a:t>
            </a:r>
          </a:p>
          <a:p>
            <a:pPr marL="0" indent="0">
              <a:buNone/>
            </a:pPr>
            <a:r>
              <a:rPr lang="en-US" sz="4800" dirty="0" smtClean="0">
                <a:solidFill>
                  <a:srgbClr val="FFFFFF"/>
                </a:solidFill>
              </a:rPr>
              <a:t>E  A  G 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4" name="Action Button: Forward or Next 3">
            <a:hlinkClick r:id="rId2" highlightClick="1"/>
          </p:cNvPr>
          <p:cNvSpPr/>
          <p:nvPr/>
        </p:nvSpPr>
        <p:spPr>
          <a:xfrm>
            <a:off x="6066917" y="3730625"/>
            <a:ext cx="1042416" cy="1042416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22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4F81BD"/>
          </a:solidFill>
        </p:spPr>
        <p:txBody>
          <a:bodyPr/>
          <a:lstStyle/>
          <a:p>
            <a:r>
              <a:rPr lang="en-US" dirty="0" smtClean="0"/>
              <a:t>Listening and Playing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4F81BD"/>
          </a:solidFill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Instruments and sounds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624" y="2278061"/>
            <a:ext cx="2864423" cy="2928938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6350000" y="2278061"/>
            <a:ext cx="1851025" cy="1238250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What genre of music is this song? </a:t>
            </a:r>
            <a:endParaRPr lang="en-US" dirty="0"/>
          </a:p>
        </p:txBody>
      </p:sp>
      <p:sp>
        <p:nvSpPr>
          <p:cNvPr id="7" name="Oval Callout 6"/>
          <p:cNvSpPr/>
          <p:nvPr/>
        </p:nvSpPr>
        <p:spPr>
          <a:xfrm flipH="1">
            <a:off x="666750" y="1920875"/>
            <a:ext cx="2206624" cy="1611313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Which instruments can you hear in the track? </a:t>
            </a:r>
            <a:endParaRPr lang="en-US" dirty="0"/>
          </a:p>
        </p:txBody>
      </p:sp>
      <p:sp>
        <p:nvSpPr>
          <p:cNvPr id="8" name="Oval Callout 7"/>
          <p:cNvSpPr/>
          <p:nvPr/>
        </p:nvSpPr>
        <p:spPr>
          <a:xfrm flipH="1">
            <a:off x="666750" y="4254499"/>
            <a:ext cx="1692275" cy="1349375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Practice playing the VERSE</a:t>
            </a:r>
            <a:endParaRPr lang="en-US" dirty="0"/>
          </a:p>
        </p:txBody>
      </p:sp>
      <p:sp>
        <p:nvSpPr>
          <p:cNvPr id="9" name="Oval Callout 8"/>
          <p:cNvSpPr/>
          <p:nvPr/>
        </p:nvSpPr>
        <p:spPr>
          <a:xfrm>
            <a:off x="6461125" y="4127499"/>
            <a:ext cx="1851025" cy="1238250"/>
          </a:xfrm>
          <a:prstGeom prst="wedgeEllipse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Practice playing the CHORUS </a:t>
            </a:r>
            <a:endParaRPr lang="en-US" dirty="0"/>
          </a:p>
        </p:txBody>
      </p:sp>
      <p:sp>
        <p:nvSpPr>
          <p:cNvPr id="12" name="8-Point Star 11"/>
          <p:cNvSpPr/>
          <p:nvPr/>
        </p:nvSpPr>
        <p:spPr>
          <a:xfrm>
            <a:off x="2635251" y="4794247"/>
            <a:ext cx="3714749" cy="1889125"/>
          </a:xfrm>
          <a:prstGeom prst="star8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TIP</a:t>
            </a:r>
          </a:p>
          <a:p>
            <a:pPr algn="ctr"/>
            <a:r>
              <a:rPr lang="en-US" dirty="0" smtClean="0"/>
              <a:t>If you find it difficult practice playing the notes SLOWLY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29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562</Words>
  <Application>Microsoft Macintosh PowerPoint</Application>
  <PresentationFormat>On-screen Show (4:3)</PresentationFormat>
  <Paragraphs>106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OLSJ Music Making Sessions  </vt:lpstr>
      <vt:lpstr>Make your own Instrument!</vt:lpstr>
      <vt:lpstr>Hey We’re OLSJ! </vt:lpstr>
      <vt:lpstr>Listening Skills </vt:lpstr>
      <vt:lpstr>DIY  Glockenspeil</vt:lpstr>
      <vt:lpstr>Pitch the notes</vt:lpstr>
      <vt:lpstr>Lyrics </vt:lpstr>
      <vt:lpstr>Practise playing the Chorus </vt:lpstr>
      <vt:lpstr>Listening and Playing </vt:lpstr>
      <vt:lpstr>What to expect in live music lessons</vt:lpstr>
      <vt:lpstr>OLSJ Music Makers </vt:lpstr>
    </vt:vector>
  </TitlesOfParts>
  <Company>Lauren Dyer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OLSJ Music Makers </dc:title>
  <dc:creator>Lauren Dyer</dc:creator>
  <cp:lastModifiedBy>Lauren Dyer</cp:lastModifiedBy>
  <cp:revision>22</cp:revision>
  <dcterms:created xsi:type="dcterms:W3CDTF">2021-01-13T13:03:23Z</dcterms:created>
  <dcterms:modified xsi:type="dcterms:W3CDTF">2021-01-13T18:26:48Z</dcterms:modified>
</cp:coreProperties>
</file>