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1"/>
  </p:notesMasterIdLst>
  <p:handoutMasterIdLst>
    <p:handoutMasterId r:id="rId22"/>
  </p:handoutMasterIdLst>
  <p:sldIdLst>
    <p:sldId id="261" r:id="rId2"/>
    <p:sldId id="258" r:id="rId3"/>
    <p:sldId id="263" r:id="rId4"/>
    <p:sldId id="290" r:id="rId5"/>
    <p:sldId id="291" r:id="rId6"/>
    <p:sldId id="264" r:id="rId7"/>
    <p:sldId id="292" r:id="rId8"/>
    <p:sldId id="268" r:id="rId9"/>
    <p:sldId id="293" r:id="rId10"/>
    <p:sldId id="309" r:id="rId11"/>
    <p:sldId id="310" r:id="rId12"/>
    <p:sldId id="311" r:id="rId13"/>
    <p:sldId id="312" r:id="rId14"/>
    <p:sldId id="313" r:id="rId15"/>
    <p:sldId id="314" r:id="rId16"/>
    <p:sldId id="316" r:id="rId17"/>
    <p:sldId id="317" r:id="rId18"/>
    <p:sldId id="319" r:id="rId19"/>
    <p:sldId id="294" r:id="rId2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A9F9"/>
    <a:srgbClr val="FEE57C"/>
    <a:srgbClr val="3FFFE4"/>
    <a:srgbClr val="5260F2"/>
    <a:srgbClr val="00DDBC"/>
    <a:srgbClr val="6FF5E0"/>
    <a:srgbClr val="B2144E"/>
    <a:srgbClr val="FDAB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30" autoAdjust="0"/>
    <p:restoredTop sz="94669" autoAdjust="0"/>
  </p:normalViewPr>
  <p:slideViewPr>
    <p:cSldViewPr snapToGrid="0">
      <p:cViewPr varScale="1">
        <p:scale>
          <a:sx n="87" d="100"/>
          <a:sy n="87" d="100"/>
        </p:scale>
        <p:origin x="1728" y="200"/>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69E51E8C-441A-4434-8D10-EA3290E0AF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eaLnBrk="1" hangingPunct="1">
              <a:buFont typeface="Arial" panose="020B0604020202020204" pitchFamily="34" charset="0"/>
              <a:buNone/>
              <a:defRPr sz="1200" noProof="1">
                <a:latin typeface="Calibri" panose="020F0502020204030204" pitchFamily="34" charset="0"/>
              </a:defRPr>
            </a:lvl1pPr>
          </a:lstStyle>
          <a:p>
            <a:pPr>
              <a:defRPr/>
            </a:pPr>
            <a:endParaRPr lang="en-GB" altLang="x-none"/>
          </a:p>
        </p:txBody>
      </p:sp>
      <p:sp>
        <p:nvSpPr>
          <p:cNvPr id="3" name="Date Placeholder 2">
            <a:extLst>
              <a:ext uri="{FF2B5EF4-FFF2-40B4-BE49-F238E27FC236}">
                <a16:creationId xmlns="" xmlns:a16="http://schemas.microsoft.com/office/drawing/2014/main" id="{09D2AFB6-170D-48E4-BCA2-9CA9EC2178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latin typeface="Calibri" panose="020F0502020204030204" pitchFamily="34" charset="0"/>
              </a:defRPr>
            </a:lvl1pPr>
          </a:lstStyle>
          <a:p>
            <a:pPr>
              <a:defRPr/>
            </a:pPr>
            <a:endParaRPr lang="en-GB" altLang="x-none"/>
          </a:p>
        </p:txBody>
      </p:sp>
      <p:sp>
        <p:nvSpPr>
          <p:cNvPr id="4" name="Footer Placeholder 3">
            <a:extLst>
              <a:ext uri="{FF2B5EF4-FFF2-40B4-BE49-F238E27FC236}">
                <a16:creationId xmlns="" xmlns:a16="http://schemas.microsoft.com/office/drawing/2014/main" id="{015352C6-7039-4E69-82E9-524A086D55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eaLnBrk="1" hangingPunct="1">
              <a:buFont typeface="Arial" panose="020B0604020202020204" pitchFamily="34" charset="0"/>
              <a:buNone/>
              <a:defRPr sz="1200" noProof="1">
                <a:latin typeface="Calibri" panose="020F0502020204030204" pitchFamily="34" charset="0"/>
              </a:defRPr>
            </a:lvl1pPr>
          </a:lstStyle>
          <a:p>
            <a:pPr>
              <a:defRPr/>
            </a:pPr>
            <a:endParaRPr lang="en-GB" altLang="x-none"/>
          </a:p>
        </p:txBody>
      </p:sp>
      <p:sp>
        <p:nvSpPr>
          <p:cNvPr id="5" name="Slide Number Placeholder 4">
            <a:extLst>
              <a:ext uri="{FF2B5EF4-FFF2-40B4-BE49-F238E27FC236}">
                <a16:creationId xmlns="" xmlns:a16="http://schemas.microsoft.com/office/drawing/2014/main" id="{B9E797EC-3346-4670-A294-99D17BA47AE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noProof="1">
                <a:latin typeface="Calibri" panose="020F0502020204030204" pitchFamily="34" charset="0"/>
                <a:cs typeface="Arial" panose="020B0604020202020204" pitchFamily="34" charset="0"/>
              </a:defRPr>
            </a:lvl1pPr>
          </a:lstStyle>
          <a:p>
            <a:fld id="{C884D46B-6C36-489B-A435-8A11BC8DA857}" type="slidenum">
              <a:rPr altLang="en-US"/>
              <a:pPr/>
              <a:t>‹#›</a:t>
            </a:fld>
            <a:endParaRPr lang="en-AU" altLang="en-US">
              <a:cs typeface="+mn-cs"/>
            </a:endParaRPr>
          </a:p>
        </p:txBody>
      </p:sp>
    </p:spTree>
    <p:extLst>
      <p:ext uri="{BB962C8B-B14F-4D97-AF65-F5344CB8AC3E}">
        <p14:creationId xmlns:p14="http://schemas.microsoft.com/office/powerpoint/2010/main" val="1767584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7372848-3FAF-443B-AF7E-65E64FE6E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atin typeface="Twinkl" pitchFamily="2" charset="0"/>
              </a:defRPr>
            </a:lvl1pPr>
          </a:lstStyle>
          <a:p>
            <a:pPr>
              <a:defRPr/>
            </a:pPr>
            <a:endParaRPr lang="en-US"/>
          </a:p>
        </p:txBody>
      </p:sp>
      <p:sp>
        <p:nvSpPr>
          <p:cNvPr id="3" name="Date Placeholder 2">
            <a:extLst>
              <a:ext uri="{FF2B5EF4-FFF2-40B4-BE49-F238E27FC236}">
                <a16:creationId xmlns="" xmlns:a16="http://schemas.microsoft.com/office/drawing/2014/main" id="{DEAC1BDC-B3EC-40EC-B1CD-98A43F216FD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latin typeface="Twinkl" pitchFamily="2" charset="0"/>
                <a:ea typeface="Arial" panose="020B0604020202020204" pitchFamily="34" charset="0"/>
                <a:cs typeface="+mn-ea"/>
              </a:defRPr>
            </a:lvl1pPr>
          </a:lstStyle>
          <a:p>
            <a:pPr>
              <a:defRPr/>
            </a:pPr>
            <a:fld id="{517B055A-63C0-4338-A0C7-75680AC7A362}" type="datetimeFigureOut">
              <a:rPr lang="en-US"/>
              <a:pPr>
                <a:defRPr/>
              </a:pPr>
              <a:t>1/5/21</a:t>
            </a:fld>
            <a:endParaRPr lang="en-US">
              <a:ea typeface="+mn-ea"/>
              <a:cs typeface="+mn-cs"/>
            </a:endParaRPr>
          </a:p>
        </p:txBody>
      </p:sp>
      <p:sp>
        <p:nvSpPr>
          <p:cNvPr id="6148" name="Slide Image Placeholder 3">
            <a:extLst>
              <a:ext uri="{FF2B5EF4-FFF2-40B4-BE49-F238E27FC236}">
                <a16:creationId xmlns="" xmlns:a16="http://schemas.microsoft.com/office/drawing/2014/main" id="{EAC8C520-A690-4CBC-8979-B778EEF7F95D}"/>
              </a:ext>
            </a:extLst>
          </p:cNvPr>
          <p:cNvSpPr>
            <a:spLocks noGrp="1" noRot="1" noChangeAspect="1" noChangeArrowheads="1"/>
          </p:cNvSpPr>
          <p:nvPr>
            <p:ph type="sldImg" idx="4294967295"/>
          </p:nvPr>
        </p:nvSpPr>
        <p:spPr bwMode="auto">
          <a:xfrm>
            <a:off x="1371600" y="1143000"/>
            <a:ext cx="41148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173" name="Notes Placeholder 4">
            <a:extLst>
              <a:ext uri="{FF2B5EF4-FFF2-40B4-BE49-F238E27FC236}">
                <a16:creationId xmlns="" xmlns:a16="http://schemas.microsoft.com/office/drawing/2014/main" id="{A684DCD3-B855-46B1-A079-DDBE908258CC}"/>
              </a:ext>
            </a:extLst>
          </p:cNvPr>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 name="Footer Placeholder 5">
            <a:extLst>
              <a:ext uri="{FF2B5EF4-FFF2-40B4-BE49-F238E27FC236}">
                <a16:creationId xmlns="" xmlns:a16="http://schemas.microsoft.com/office/drawing/2014/main" id="{D704C678-6443-45C4-824E-6EA4BD096DC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atin typeface="Twinkl" pitchFamily="2" charset="0"/>
              </a:defRPr>
            </a:lvl1pPr>
          </a:lstStyle>
          <a:p>
            <a:pPr>
              <a:defRPr/>
            </a:pPr>
            <a:endParaRPr lang="en-US"/>
          </a:p>
        </p:txBody>
      </p:sp>
      <p:sp>
        <p:nvSpPr>
          <p:cNvPr id="7" name="Slide Number Placeholder 6">
            <a:extLst>
              <a:ext uri="{FF2B5EF4-FFF2-40B4-BE49-F238E27FC236}">
                <a16:creationId xmlns="" xmlns:a16="http://schemas.microsoft.com/office/drawing/2014/main" id="{D096E5BC-A6FB-4D35-9063-EA1A1715B9B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noProof="1">
                <a:latin typeface="Twinkl" pitchFamily="2" charset="0"/>
                <a:cs typeface="Arial" panose="020B0604020202020204" pitchFamily="34" charset="0"/>
              </a:defRPr>
            </a:lvl1pPr>
          </a:lstStyle>
          <a:p>
            <a:fld id="{89136ACE-5797-47D0-8624-6C92A420F391}" type="slidenum">
              <a:rPr altLang="en-US"/>
              <a:pPr/>
              <a:t>‹#›</a:t>
            </a:fld>
            <a:endParaRPr lang="en-AU" altLang="en-US">
              <a:cs typeface="+mn-cs"/>
            </a:endParaRPr>
          </a:p>
        </p:txBody>
      </p:sp>
    </p:spTree>
    <p:extLst>
      <p:ext uri="{BB962C8B-B14F-4D97-AF65-F5344CB8AC3E}">
        <p14:creationId xmlns:p14="http://schemas.microsoft.com/office/powerpoint/2010/main" val="4580006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 xmlns:a16="http://schemas.microsoft.com/office/drawing/2014/main" id="{98985E3A-E516-41A3-9909-EE435DE57692}"/>
              </a:ext>
            </a:extLst>
          </p:cNvPr>
          <p:cNvSpPr>
            <a:spLocks noGrp="1" noRot="1" noChangeAspect="1" noChangeArrowheads="1" noTextEdit="1"/>
          </p:cNvSpPr>
          <p:nvPr>
            <p:ph type="sldImg" idx="4294967295"/>
          </p:nvPr>
        </p:nvSpPr>
        <p:spPr>
          <a:ln>
            <a:miter lim="800000"/>
          </a:ln>
        </p:spPr>
      </p:sp>
      <p:sp>
        <p:nvSpPr>
          <p:cNvPr id="20483" name="Text Placeholder 2">
            <a:extLst>
              <a:ext uri="{FF2B5EF4-FFF2-40B4-BE49-F238E27FC236}">
                <a16:creationId xmlns="" xmlns:a16="http://schemas.microsoft.com/office/drawing/2014/main" id="{28D155EE-834E-417C-A885-862EC744A94A}"/>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164648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 xmlns:a16="http://schemas.microsoft.com/office/drawing/2014/main" id="{FD2A7BCB-F44B-430D-B609-0859AE7B39A4}"/>
              </a:ext>
            </a:extLst>
          </p:cNvPr>
          <p:cNvSpPr>
            <a:spLocks noGrp="1" noRot="1" noChangeAspect="1" noChangeArrowheads="1" noTextEdit="1"/>
          </p:cNvSpPr>
          <p:nvPr>
            <p:ph type="sldImg" idx="4294967295"/>
          </p:nvPr>
        </p:nvSpPr>
        <p:spPr>
          <a:ln>
            <a:miter lim="800000"/>
          </a:ln>
        </p:spPr>
      </p:sp>
      <p:sp>
        <p:nvSpPr>
          <p:cNvPr id="22531" name="Text Placeholder 2">
            <a:extLst>
              <a:ext uri="{FF2B5EF4-FFF2-40B4-BE49-F238E27FC236}">
                <a16:creationId xmlns="" xmlns:a16="http://schemas.microsoft.com/office/drawing/2014/main" id="{CA8642D6-E2FE-4900-8CD5-2F34F1BEDDF3}"/>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129445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 xmlns:a16="http://schemas.microsoft.com/office/drawing/2014/main" id="{3EF5CACF-E772-44E3-87E2-83B3A9A73330}"/>
              </a:ext>
            </a:extLst>
          </p:cNvPr>
          <p:cNvSpPr>
            <a:spLocks noGrp="1" noRot="1" noChangeAspect="1" noChangeArrowheads="1" noTextEdit="1"/>
          </p:cNvSpPr>
          <p:nvPr>
            <p:ph type="sldImg" idx="4294967295"/>
          </p:nvPr>
        </p:nvSpPr>
        <p:spPr>
          <a:ln>
            <a:miter lim="800000"/>
          </a:ln>
        </p:spPr>
      </p:sp>
      <p:sp>
        <p:nvSpPr>
          <p:cNvPr id="24579" name="Text Placeholder 2">
            <a:extLst>
              <a:ext uri="{FF2B5EF4-FFF2-40B4-BE49-F238E27FC236}">
                <a16:creationId xmlns="" xmlns:a16="http://schemas.microsoft.com/office/drawing/2014/main" id="{20F0EE3F-CA40-498E-B595-FD160E31284B}"/>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185691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 xmlns:a16="http://schemas.microsoft.com/office/drawing/2014/main" id="{BFA5FA54-E3C7-4BB2-9235-50CB74C32D66}"/>
              </a:ext>
            </a:extLst>
          </p:cNvPr>
          <p:cNvSpPr>
            <a:spLocks noGrp="1" noRot="1" noChangeAspect="1" noChangeArrowheads="1" noTextEdit="1"/>
          </p:cNvSpPr>
          <p:nvPr>
            <p:ph type="sldImg" idx="4294967295"/>
          </p:nvPr>
        </p:nvSpPr>
        <p:spPr>
          <a:ln>
            <a:miter lim="800000"/>
          </a:ln>
        </p:spPr>
      </p:sp>
      <p:sp>
        <p:nvSpPr>
          <p:cNvPr id="26627" name="Text Placeholder 2">
            <a:extLst>
              <a:ext uri="{FF2B5EF4-FFF2-40B4-BE49-F238E27FC236}">
                <a16:creationId xmlns="" xmlns:a16="http://schemas.microsoft.com/office/drawing/2014/main" id="{AFAE8E91-31BB-4EBB-9868-263976769351}"/>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195280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 xmlns:a16="http://schemas.microsoft.com/office/drawing/2014/main" id="{A5689DDC-09FE-4609-A218-C1E2536FCE48}"/>
              </a:ext>
            </a:extLst>
          </p:cNvPr>
          <p:cNvSpPr>
            <a:spLocks noGrp="1" noRot="1" noChangeAspect="1" noChangeArrowheads="1" noTextEdit="1"/>
          </p:cNvSpPr>
          <p:nvPr>
            <p:ph type="sldImg" idx="4294967295"/>
          </p:nvPr>
        </p:nvSpPr>
        <p:spPr>
          <a:ln>
            <a:miter lim="800000"/>
          </a:ln>
        </p:spPr>
      </p:sp>
      <p:sp>
        <p:nvSpPr>
          <p:cNvPr id="28675" name="Text Placeholder 2">
            <a:extLst>
              <a:ext uri="{FF2B5EF4-FFF2-40B4-BE49-F238E27FC236}">
                <a16:creationId xmlns="" xmlns:a16="http://schemas.microsoft.com/office/drawing/2014/main" id="{61C8B53A-EA7F-46CE-9F80-A2CCBEF3889C}"/>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77319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 xmlns:a16="http://schemas.microsoft.com/office/drawing/2014/main" id="{F8F6B173-9416-4176-9B32-E0912BD3BDFA}"/>
              </a:ext>
            </a:extLst>
          </p:cNvPr>
          <p:cNvSpPr>
            <a:spLocks noGrp="1" noRot="1" noChangeAspect="1" noChangeArrowheads="1" noTextEdit="1"/>
          </p:cNvSpPr>
          <p:nvPr>
            <p:ph type="sldImg" idx="4294967295"/>
          </p:nvPr>
        </p:nvSpPr>
        <p:spPr>
          <a:ln>
            <a:miter lim="800000"/>
          </a:ln>
        </p:spPr>
      </p:sp>
      <p:sp>
        <p:nvSpPr>
          <p:cNvPr id="30723" name="Text Placeholder 2">
            <a:extLst>
              <a:ext uri="{FF2B5EF4-FFF2-40B4-BE49-F238E27FC236}">
                <a16:creationId xmlns="" xmlns:a16="http://schemas.microsoft.com/office/drawing/2014/main" id="{1175F712-70C3-4372-8D20-7541F29112F3}"/>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61259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 xmlns:a16="http://schemas.microsoft.com/office/drawing/2014/main" id="{142F99A3-DEEE-4247-981F-656E6C58D139}"/>
              </a:ext>
            </a:extLst>
          </p:cNvPr>
          <p:cNvSpPr>
            <a:spLocks noGrp="1" noRot="1" noChangeAspect="1" noChangeArrowheads="1" noTextEdit="1"/>
          </p:cNvSpPr>
          <p:nvPr>
            <p:ph type="sldImg" idx="4294967295"/>
          </p:nvPr>
        </p:nvSpPr>
        <p:spPr>
          <a:ln>
            <a:miter lim="800000"/>
          </a:ln>
        </p:spPr>
      </p:sp>
      <p:sp>
        <p:nvSpPr>
          <p:cNvPr id="32771" name="Text Placeholder 2">
            <a:extLst>
              <a:ext uri="{FF2B5EF4-FFF2-40B4-BE49-F238E27FC236}">
                <a16:creationId xmlns="" xmlns:a16="http://schemas.microsoft.com/office/drawing/2014/main" id="{CD49F8F3-7624-4723-8929-EA0628D14DAE}"/>
              </a:ext>
            </a:extLst>
          </p:cNvPr>
          <p:cNvSpPr>
            <a:spLocks noGrp="1" noChangeArrowheads="1"/>
          </p:cNvSpPr>
          <p:nvPr>
            <p:ph type="body" idx="4294967295"/>
          </p:nvPr>
        </p:nvSpPr>
        <p:spPr/>
        <p:txBody>
          <a:bodyPr/>
          <a:lstStyle/>
          <a:p>
            <a:pPr eaLnBrk="1" hangingPunct="1"/>
            <a:endParaRPr lang="en-GB" altLang="en-US"/>
          </a:p>
        </p:txBody>
      </p:sp>
    </p:spTree>
    <p:extLst>
      <p:ext uri="{BB962C8B-B14F-4D97-AF65-F5344CB8AC3E}">
        <p14:creationId xmlns:p14="http://schemas.microsoft.com/office/powerpoint/2010/main" val="89216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8211D081-69A8-42B6-95D2-BFAD84E43BFF}"/>
              </a:ext>
            </a:extLst>
          </p:cNvPr>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pic>
        <p:nvPicPr>
          <p:cNvPr id="5" name="Picture 14">
            <a:extLst>
              <a:ext uri="{FF2B5EF4-FFF2-40B4-BE49-F238E27FC236}">
                <a16:creationId xmlns="" xmlns:a16="http://schemas.microsoft.com/office/drawing/2014/main" id="{627CA146-C7CA-4CB7-88FC-FA4D36E1CC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Twinkl SemiBold" pitchFamily="2" charset="0"/>
              </a:defRPr>
            </a:lvl1pPr>
          </a:lstStyle>
          <a:p>
            <a:r>
              <a:rPr lang="en-US" noProof="1"/>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Twinkl" pitchFamily="2" charset="0"/>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Click to edit Master subtitle style</a:t>
            </a:r>
          </a:p>
        </p:txBody>
      </p:sp>
    </p:spTree>
    <p:extLst>
      <p:ext uri="{BB962C8B-B14F-4D97-AF65-F5344CB8AC3E}">
        <p14:creationId xmlns:p14="http://schemas.microsoft.com/office/powerpoint/2010/main" val="355704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5F8D08A9-C520-4A32-9413-2EA8926335A7}"/>
              </a:ext>
            </a:extLst>
          </p:cNvPr>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pic>
        <p:nvPicPr>
          <p:cNvPr id="5" name="Picture 14">
            <a:extLst>
              <a:ext uri="{FF2B5EF4-FFF2-40B4-BE49-F238E27FC236}">
                <a16:creationId xmlns="" xmlns:a16="http://schemas.microsoft.com/office/drawing/2014/main" id="{7C80CF82-5977-4604-8E38-88BED2F804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Twinkl SemiBold" pitchFamily="2" charset="0"/>
              </a:defRPr>
            </a:lvl1pPr>
          </a:lstStyle>
          <a:p>
            <a:r>
              <a:rPr lang="en-US" noProof="1"/>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Twinkl" pitchFamily="2" charset="0"/>
                <a:ea typeface="Twinkl" pitchFamily="2" charset="0"/>
              </a:defRPr>
            </a:lvl1pPr>
            <a:lvl2pPr>
              <a:defRPr sz="1600">
                <a:latin typeface="Twinkl" pitchFamily="2" charset="0"/>
                <a:ea typeface="Twinkl" pitchFamily="2" charset="0"/>
              </a:defRPr>
            </a:lvl2pPr>
            <a:lvl3pPr>
              <a:defRPr sz="1400">
                <a:latin typeface="Twinkl" pitchFamily="2" charset="0"/>
                <a:ea typeface="Twinkl" pitchFamily="2" charset="0"/>
              </a:defRPr>
            </a:lvl3pPr>
            <a:lvl4pPr>
              <a:defRPr sz="1400">
                <a:latin typeface="Twinkl" pitchFamily="2" charset="0"/>
                <a:ea typeface="Twinkl" pitchFamily="2" charset="0"/>
              </a:defRPr>
            </a:lvl4pPr>
            <a:lvl5pPr>
              <a:defRPr sz="1400">
                <a:latin typeface="Twinkl" pitchFamily="2" charset="0"/>
                <a:ea typeface="Twinkl" pitchFamily="2" charset="0"/>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192411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 xmlns:a16="http://schemas.microsoft.com/office/drawing/2014/main" id="{996921DB-2362-4366-9D50-440EA31E5F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Twinkl SemiBold" pitchFamily="2" charset="0"/>
              </a:defRPr>
            </a:lvl1pPr>
          </a:lstStyle>
          <a:p>
            <a:r>
              <a:rPr lang="en-US" noProof="1"/>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Twinkl" pitchFamily="2" charset="0"/>
                <a:ea typeface="Twinkl" pitchFamily="2" charset="0"/>
              </a:defRPr>
            </a:lvl1pPr>
            <a:lvl2pPr>
              <a:defRPr sz="1600">
                <a:latin typeface="Twinkl" pitchFamily="2" charset="0"/>
                <a:ea typeface="Twinkl" pitchFamily="2" charset="0"/>
              </a:defRPr>
            </a:lvl2pPr>
            <a:lvl3pPr>
              <a:defRPr sz="1400">
                <a:latin typeface="Twinkl" pitchFamily="2" charset="0"/>
                <a:ea typeface="Twinkl" pitchFamily="2" charset="0"/>
              </a:defRPr>
            </a:lvl3pPr>
            <a:lvl4pPr>
              <a:defRPr sz="1400">
                <a:latin typeface="Twinkl" pitchFamily="2" charset="0"/>
                <a:ea typeface="Twinkl" pitchFamily="2" charset="0"/>
              </a:defRPr>
            </a:lvl4pPr>
            <a:lvl5pPr>
              <a:defRPr sz="1400">
                <a:latin typeface="Twinkl" pitchFamily="2" charset="0"/>
                <a:ea typeface="Twinkl" pitchFamily="2" charset="0"/>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Tree>
    <p:extLst>
      <p:ext uri="{BB962C8B-B14F-4D97-AF65-F5344CB8AC3E}">
        <p14:creationId xmlns:p14="http://schemas.microsoft.com/office/powerpoint/2010/main" val="365962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Arial" panose="020B0604020202020204" pitchFamily="34" charset="0"/>
              </a:defRPr>
            </a:lvl1pPr>
          </a:lstStyle>
          <a:p>
            <a:r>
              <a:rPr lang="en-US" noProof="1"/>
              <a:t>Click to edit Master title style</a:t>
            </a:r>
            <a:endParaRPr lang="en-GB" noProof="1"/>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Arial" panose="020B0604020202020204" pitchFamily="34" charset="0"/>
              </a:defRPr>
            </a:lvl1pPr>
          </a:lstStyle>
          <a:p>
            <a:pPr lvl="0"/>
            <a:r>
              <a:rPr lang="en-US" noProof="1"/>
              <a:t>Click to edit Master text styles</a:t>
            </a:r>
          </a:p>
        </p:txBody>
      </p:sp>
    </p:spTree>
    <p:extLst>
      <p:ext uri="{BB962C8B-B14F-4D97-AF65-F5344CB8AC3E}">
        <p14:creationId xmlns:p14="http://schemas.microsoft.com/office/powerpoint/2010/main" val="124041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13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 xmlns:a16="http://schemas.microsoft.com/office/drawing/2014/main" id="{EB6F5917-20FF-4B87-A4E1-159B71CE20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8297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DA68436A-3BE7-4AFD-95EF-77A3160F282A}"/>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AU" altLang="en-US" noProof="1"/>
              <a:t>Click to edit Master title style</a:t>
            </a:r>
          </a:p>
        </p:txBody>
      </p:sp>
      <p:sp>
        <p:nvSpPr>
          <p:cNvPr id="1027" name="Text Placeholder 2">
            <a:extLst>
              <a:ext uri="{FF2B5EF4-FFF2-40B4-BE49-F238E27FC236}">
                <a16:creationId xmlns="" xmlns:a16="http://schemas.microsoft.com/office/drawing/2014/main" id="{C30EC34C-5ABC-4460-833D-BBB2028E1378}"/>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37" r:id="rId4"/>
    <p:sldLayoutId id="2147483738" r:id="rId5"/>
    <p:sldLayoutId id="2147483742" r:id="rId6"/>
  </p:sldLayoutIdLst>
  <p:txStyles>
    <p:titleStyle>
      <a:lvl1pPr algn="l" rtl="0" eaLnBrk="0" fontAlgn="base" hangingPunct="0">
        <a:lnSpc>
          <a:spcPct val="90000"/>
        </a:lnSpc>
        <a:spcBef>
          <a:spcPct val="0"/>
        </a:spcBef>
        <a:spcAft>
          <a:spcPct val="0"/>
        </a:spcAft>
        <a:defRPr sz="4000"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a:solidFill>
            <a:srgbClr val="1C1C1C"/>
          </a:solidFill>
          <a:latin typeface="Twinkl SemiBold" pitchFamily="2" charset="0"/>
        </a:defRPr>
      </a:lvl2pPr>
      <a:lvl3pPr algn="l" rtl="0" eaLnBrk="0" fontAlgn="base" hangingPunct="0">
        <a:lnSpc>
          <a:spcPct val="90000"/>
        </a:lnSpc>
        <a:spcBef>
          <a:spcPct val="0"/>
        </a:spcBef>
        <a:spcAft>
          <a:spcPct val="0"/>
        </a:spcAft>
        <a:defRPr sz="4000">
          <a:solidFill>
            <a:srgbClr val="1C1C1C"/>
          </a:solidFill>
          <a:latin typeface="Twinkl SemiBold" pitchFamily="2" charset="0"/>
        </a:defRPr>
      </a:lvl3pPr>
      <a:lvl4pPr algn="l" rtl="0" eaLnBrk="0" fontAlgn="base" hangingPunct="0">
        <a:lnSpc>
          <a:spcPct val="90000"/>
        </a:lnSpc>
        <a:spcBef>
          <a:spcPct val="0"/>
        </a:spcBef>
        <a:spcAft>
          <a:spcPct val="0"/>
        </a:spcAft>
        <a:defRPr sz="4000">
          <a:solidFill>
            <a:srgbClr val="1C1C1C"/>
          </a:solidFill>
          <a:latin typeface="Twinkl SemiBold" pitchFamily="2" charset="0"/>
        </a:defRPr>
      </a:lvl4pPr>
      <a:lvl5pPr algn="l" rtl="0" eaLnBrk="0" fontAlgn="base" hangingPunct="0">
        <a:lnSpc>
          <a:spcPct val="90000"/>
        </a:lnSpc>
        <a:spcBef>
          <a:spcPct val="0"/>
        </a:spcBef>
        <a:spcAft>
          <a:spcPct val="0"/>
        </a:spcAft>
        <a:defRPr sz="4000">
          <a:solidFill>
            <a:srgbClr val="1C1C1C"/>
          </a:solidFill>
          <a:latin typeface="Twinkl SemiBold" pitchFamily="2"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rgbClr val="1C1C1C"/>
          </a:solidFill>
          <a:latin typeface="Twinkl" pitchFamily="2"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2"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2"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jpeg"/><Relationship Id="rId5" Type="http://schemas.openxmlformats.org/officeDocument/2006/relationships/image" Target="../media/image11.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a:extLst>
              <a:ext uri="{FF2B5EF4-FFF2-40B4-BE49-F238E27FC236}">
                <a16:creationId xmlns="" xmlns:a16="http://schemas.microsoft.com/office/drawing/2014/main" id="{E524B805-B44E-45DF-8E28-422CF8865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6">
            <a:extLst>
              <a:ext uri="{FF2B5EF4-FFF2-40B4-BE49-F238E27FC236}">
                <a16:creationId xmlns="" xmlns:a16="http://schemas.microsoft.com/office/drawing/2014/main" id="{83DE4BE0-AE02-404C-A867-E6E43818CE6E}"/>
              </a:ext>
            </a:extLst>
          </p:cNvPr>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800">
                <a:solidFill>
                  <a:schemeClr val="bg1"/>
                </a:solidFill>
                <a:latin typeface="Arial" panose="020B0604020202020204" pitchFamily="34" charset="0"/>
                <a:ea typeface="Sassoon Infant Rg" panose="02000503030000020003" pitchFamily="50" charset="0"/>
                <a:cs typeface="Sassoon Infant Rg" panose="02000503030000020003" pitchFamily="50" charset="0"/>
              </a:rPr>
              <a:t>Year One</a:t>
            </a:r>
          </a:p>
        </p:txBody>
      </p:sp>
      <p:sp>
        <p:nvSpPr>
          <p:cNvPr id="4" name="Rectangle 3">
            <a:extLst>
              <a:ext uri="{FF2B5EF4-FFF2-40B4-BE49-F238E27FC236}">
                <a16:creationId xmlns="" xmlns:a16="http://schemas.microsoft.com/office/drawing/2014/main" id="{8DF02EBE-4C4D-40A7-BB7C-C8E2DC4D0518}"/>
              </a:ext>
            </a:extLst>
          </p:cNvPr>
          <p:cNvSpPr/>
          <p:nvPr/>
        </p:nvSpPr>
        <p:spPr>
          <a:xfrm>
            <a:off x="0" y="6251575"/>
            <a:ext cx="9144000" cy="611188"/>
          </a:xfrm>
          <a:prstGeom prst="rect">
            <a:avLst/>
          </a:prstGeom>
          <a:solidFill>
            <a:srgbClr val="A217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cxnSp>
        <p:nvCxnSpPr>
          <p:cNvPr id="6" name="Straight Connector 5">
            <a:extLst>
              <a:ext uri="{FF2B5EF4-FFF2-40B4-BE49-F238E27FC236}">
                <a16:creationId xmlns="" xmlns:a16="http://schemas.microsoft.com/office/drawing/2014/main" id="{D09ECE09-6902-411F-8681-51079EA6BDFA}"/>
              </a:ext>
            </a:extLst>
          </p:cNvPr>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198" name="TextBox 10">
            <a:extLst>
              <a:ext uri="{FF2B5EF4-FFF2-40B4-BE49-F238E27FC236}">
                <a16:creationId xmlns="" xmlns:a16="http://schemas.microsoft.com/office/drawing/2014/main" id="{03BA7AE3-24A8-4AF2-892D-624FC27C8174}"/>
              </a:ext>
            </a:extLst>
          </p:cNvPr>
          <p:cNvSpPr txBox="1">
            <a:spLocks noChangeArrowheads="1"/>
          </p:cNvSpPr>
          <p:nvPr/>
        </p:nvSpPr>
        <p:spPr bwMode="auto">
          <a:xfrm>
            <a:off x="2857500" y="6464300"/>
            <a:ext cx="342106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 typeface="Arial" panose="020B0604020202020204" pitchFamily="34" charset="0"/>
              <a:buNone/>
            </a:pPr>
            <a:r>
              <a:rPr lang="en-GB" altLang="en-US" sz="800" b="1">
                <a:solidFill>
                  <a:schemeClr val="bg1"/>
                </a:solidFill>
                <a:latin typeface="Arial" panose="020B0604020202020204" pitchFamily="34" charset="0"/>
                <a:ea typeface="Sassoon Infant Rg" panose="02000503030000020003" pitchFamily="50" charset="0"/>
                <a:cs typeface="Sassoon Infant Rg" panose="02000503030000020003" pitchFamily="50" charset="0"/>
              </a:rPr>
              <a:t>Science</a:t>
            </a:r>
            <a:r>
              <a:rPr lang="en-GB" altLang="en-US" sz="800">
                <a:solidFill>
                  <a:schemeClr val="bg1"/>
                </a:solidFill>
                <a:latin typeface="Arial" panose="020B0604020202020204" pitchFamily="34" charset="0"/>
                <a:ea typeface="Sassoon Infant Rg" panose="02000503030000020003" pitchFamily="50" charset="0"/>
                <a:cs typeface="Sassoon Infant Rg" panose="02000503030000020003" pitchFamily="50" charset="0"/>
              </a:rPr>
              <a:t> | Year 4 | Electricity | Exciting Electricity | Lesson 1</a:t>
            </a:r>
          </a:p>
        </p:txBody>
      </p:sp>
      <p:sp>
        <p:nvSpPr>
          <p:cNvPr id="8199" name="Text Placeholder 16">
            <a:extLst>
              <a:ext uri="{FF2B5EF4-FFF2-40B4-BE49-F238E27FC236}">
                <a16:creationId xmlns="" xmlns:a16="http://schemas.microsoft.com/office/drawing/2014/main" id="{044DAFC0-46AD-4CF7-B24B-BB51A708FFFF}"/>
              </a:ext>
            </a:extLst>
          </p:cNvPr>
          <p:cNvSpPr>
            <a:spLocks noGrp="1"/>
          </p:cNvSpPr>
          <p:nvPr>
            <p:ph type="body" sz="quarter" idx="10"/>
          </p:nvPr>
        </p:nvSpPr>
        <p:spPr>
          <a:xfrm>
            <a:off x="1655763" y="3200400"/>
            <a:ext cx="5832475" cy="542925"/>
          </a:xfrm>
        </p:spPr>
        <p:txBody>
          <a:bodyPr/>
          <a:lstStyle/>
          <a:p>
            <a:pPr eaLnBrk="1" hangingPunct="1"/>
            <a:r>
              <a:rPr lang="en-AU" altLang="en-US" noProof="1"/>
              <a:t>Electricity</a:t>
            </a:r>
          </a:p>
        </p:txBody>
      </p:sp>
      <p:sp>
        <p:nvSpPr>
          <p:cNvPr id="8200" name="Title 17">
            <a:extLst>
              <a:ext uri="{FF2B5EF4-FFF2-40B4-BE49-F238E27FC236}">
                <a16:creationId xmlns="" xmlns:a16="http://schemas.microsoft.com/office/drawing/2014/main" id="{6766CE36-C22B-4E82-AD07-1077785345CA}"/>
              </a:ext>
            </a:extLst>
          </p:cNvPr>
          <p:cNvSpPr>
            <a:spLocks noGrp="1"/>
          </p:cNvSpPr>
          <p:nvPr>
            <p:ph type="title"/>
          </p:nvPr>
        </p:nvSpPr>
        <p:spPr>
          <a:xfrm>
            <a:off x="539750" y="2359025"/>
            <a:ext cx="8064500" cy="655638"/>
          </a:xfrm>
        </p:spPr>
        <p:txBody>
          <a:bodyPr/>
          <a:lstStyle/>
          <a:p>
            <a:pPr eaLnBrk="1" hangingPunct="1"/>
            <a:r>
              <a:rPr lang="en-AU" altLang="en-US" noProof="1"/>
              <a:t>Science</a:t>
            </a:r>
          </a:p>
        </p:txBody>
      </p:sp>
      <p:pic>
        <p:nvPicPr>
          <p:cNvPr id="8201" name="Picture 2">
            <a:extLst>
              <a:ext uri="{FF2B5EF4-FFF2-40B4-BE49-F238E27FC236}">
                <a16:creationId xmlns="" xmlns:a16="http://schemas.microsoft.com/office/drawing/2014/main" id="{BA5D3BAE-D6AA-4882-8979-FD4F43737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474988-7557-4C44-80B6-589B1B552390}"/>
              </a:ext>
            </a:extLst>
          </p:cNvPr>
          <p:cNvSpPr>
            <a:spLocks noGrp="1"/>
          </p:cNvSpPr>
          <p:nvPr>
            <p:ph type="title"/>
          </p:nvPr>
        </p:nvSpPr>
        <p:spPr>
          <a:xfrm>
            <a:off x="457200" y="338138"/>
            <a:ext cx="8220075" cy="1595437"/>
          </a:xfrm>
        </p:spPr>
        <p:txBody>
          <a:bodyPr>
            <a:normAutofit fontScale="90000"/>
          </a:bodyPr>
          <a:lstStyle/>
          <a:p>
            <a:pPr eaLnBrk="1" hangingPunct="1">
              <a:defRPr/>
            </a:pPr>
            <a:r>
              <a:rPr lang="en-GB" altLang="en-US" noProof="1"/>
              <a:t>Where Does Electricity Come From?</a:t>
            </a:r>
          </a:p>
        </p:txBody>
      </p:sp>
      <p:sp>
        <p:nvSpPr>
          <p:cNvPr id="18435" name="Content Placeholder 2">
            <a:extLst>
              <a:ext uri="{FF2B5EF4-FFF2-40B4-BE49-F238E27FC236}">
                <a16:creationId xmlns="" xmlns:a16="http://schemas.microsoft.com/office/drawing/2014/main" id="{1D810FD1-77ED-4D5E-8F08-551FEDC7C750}"/>
              </a:ext>
            </a:extLst>
          </p:cNvPr>
          <p:cNvSpPr>
            <a:spLocks noGrp="1"/>
          </p:cNvSpPr>
          <p:nvPr>
            <p:ph idx="1"/>
          </p:nvPr>
        </p:nvSpPr>
        <p:spPr>
          <a:xfrm>
            <a:off x="457200" y="1231900"/>
            <a:ext cx="8220075" cy="790575"/>
          </a:xfrm>
          <a:prstGeom prst="roundRect">
            <a:avLst>
              <a:gd name="adj" fmla="val 0"/>
            </a:avLst>
          </a:prstGeom>
        </p:spPr>
        <p:txBody>
          <a:bodyPr/>
          <a:lstStyle/>
          <a:p>
            <a:pPr marL="0" indent="0" algn="ctr" eaLnBrk="1" hangingPunct="1">
              <a:buFont typeface="Arial" panose="020B0604020202020204" pitchFamily="34" charset="0"/>
              <a:buNone/>
            </a:pPr>
            <a:r>
              <a:rPr lang="en-GB" altLang="en-US"/>
              <a:t>Since electricity is a secondary source of energy, it needs to be generated, or made, from a primary source of energy.</a:t>
            </a:r>
          </a:p>
        </p:txBody>
      </p:sp>
      <p:grpSp>
        <p:nvGrpSpPr>
          <p:cNvPr id="37" name="Group 36">
            <a:extLst>
              <a:ext uri="{FF2B5EF4-FFF2-40B4-BE49-F238E27FC236}">
                <a16:creationId xmlns="" xmlns:a16="http://schemas.microsoft.com/office/drawing/2014/main" id="{B131748B-406D-4F36-B37D-75ACE6A5B2BE}"/>
              </a:ext>
            </a:extLst>
          </p:cNvPr>
          <p:cNvGrpSpPr>
            <a:grpSpLocks/>
          </p:cNvGrpSpPr>
          <p:nvPr/>
        </p:nvGrpSpPr>
        <p:grpSpPr bwMode="auto">
          <a:xfrm>
            <a:off x="4154488" y="4894263"/>
            <a:ext cx="4522787" cy="1295400"/>
            <a:chOff x="4153987" y="4893880"/>
            <a:chExt cx="4523288" cy="1295626"/>
          </a:xfrm>
        </p:grpSpPr>
        <p:sp>
          <p:nvSpPr>
            <p:cNvPr id="32" name="Rectangle 31">
              <a:extLst>
                <a:ext uri="{FF2B5EF4-FFF2-40B4-BE49-F238E27FC236}">
                  <a16:creationId xmlns="" xmlns:a16="http://schemas.microsoft.com/office/drawing/2014/main" id="{D7BC9628-97B9-4C22-8DF8-5B7000E8523F}"/>
                </a:ext>
              </a:extLst>
            </p:cNvPr>
            <p:cNvSpPr/>
            <p:nvPr/>
          </p:nvSpPr>
          <p:spPr>
            <a:xfrm>
              <a:off x="4153987" y="4893880"/>
              <a:ext cx="4337530" cy="374715"/>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a:extLst>
                <a:ext uri="{FF2B5EF4-FFF2-40B4-BE49-F238E27FC236}">
                  <a16:creationId xmlns="" xmlns:a16="http://schemas.microsoft.com/office/drawing/2014/main" id="{AA8BD9C3-179A-4C00-8A9C-032320DB8870}"/>
                </a:ext>
              </a:extLst>
            </p:cNvPr>
            <p:cNvSpPr/>
            <p:nvPr/>
          </p:nvSpPr>
          <p:spPr>
            <a:xfrm>
              <a:off x="4153987" y="5267007"/>
              <a:ext cx="4337530" cy="922499"/>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 name="Rectangle 2">
              <a:extLst>
                <a:ext uri="{FF2B5EF4-FFF2-40B4-BE49-F238E27FC236}">
                  <a16:creationId xmlns="" xmlns:a16="http://schemas.microsoft.com/office/drawing/2014/main" id="{D6D73E8F-F135-4615-BDBE-CE202B7EEF66}"/>
                </a:ext>
              </a:extLst>
            </p:cNvPr>
            <p:cNvSpPr/>
            <p:nvPr/>
          </p:nvSpPr>
          <p:spPr>
            <a:xfrm>
              <a:off x="4171451" y="5405144"/>
              <a:ext cx="4505824" cy="647813"/>
            </a:xfrm>
            <a:prstGeom prst="rect">
              <a:avLst/>
            </a:prstGeom>
          </p:spPr>
          <p:txBody>
            <a:bodyPr>
              <a:spAutoFit/>
            </a:bodyPr>
            <a:lstStyle/>
            <a:p>
              <a:pPr algn="ctr" eaLnBrk="1" hangingPunct="1">
                <a:defRPr/>
              </a:pPr>
              <a:r>
                <a:rPr lang="en-GB" altLang="en-US" spc="-40" dirty="0">
                  <a:latin typeface="Twinkl" pitchFamily="2" charset="0"/>
                  <a:ea typeface="Sassoon Infant Rg" pitchFamily="50" charset="0"/>
                  <a:cs typeface="Sassoon Infant Rg" pitchFamily="50" charset="0"/>
                </a:rPr>
                <a:t>Geothermal energy is heat from the Earth, which can be converted into electricity.</a:t>
              </a:r>
            </a:p>
          </p:txBody>
        </p:sp>
        <p:sp>
          <p:nvSpPr>
            <p:cNvPr id="18460" name="Rectangle 8">
              <a:extLst>
                <a:ext uri="{FF2B5EF4-FFF2-40B4-BE49-F238E27FC236}">
                  <a16:creationId xmlns="" xmlns:a16="http://schemas.microsoft.com/office/drawing/2014/main" id="{E1A42459-0380-4CFC-A9B4-970DD9227BD6}"/>
                </a:ext>
              </a:extLst>
            </p:cNvPr>
            <p:cNvSpPr>
              <a:spLocks noChangeArrowheads="1"/>
            </p:cNvSpPr>
            <p:nvPr/>
          </p:nvSpPr>
          <p:spPr bwMode="auto">
            <a:xfrm>
              <a:off x="5571953" y="4893880"/>
              <a:ext cx="1412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b="1">
                  <a:solidFill>
                    <a:schemeClr val="tx1"/>
                  </a:solidFill>
                  <a:ea typeface="Sassoon Infant Rg" panose="02000503030000020003" pitchFamily="50" charset="0"/>
                  <a:cs typeface="Sassoon Infant Rg" panose="02000503030000020003" pitchFamily="50" charset="0"/>
                </a:rPr>
                <a:t>Geothermal</a:t>
              </a:r>
            </a:p>
          </p:txBody>
        </p:sp>
      </p:grpSp>
      <p:grpSp>
        <p:nvGrpSpPr>
          <p:cNvPr id="36" name="Group 35">
            <a:extLst>
              <a:ext uri="{FF2B5EF4-FFF2-40B4-BE49-F238E27FC236}">
                <a16:creationId xmlns="" xmlns:a16="http://schemas.microsoft.com/office/drawing/2014/main" id="{2CC4DF6C-AC82-433F-A0A3-D00301B0A287}"/>
              </a:ext>
            </a:extLst>
          </p:cNvPr>
          <p:cNvGrpSpPr>
            <a:grpSpLocks/>
          </p:cNvGrpSpPr>
          <p:nvPr/>
        </p:nvGrpSpPr>
        <p:grpSpPr bwMode="auto">
          <a:xfrm>
            <a:off x="4052888" y="3511550"/>
            <a:ext cx="4572000" cy="1303338"/>
            <a:chOff x="4052848" y="3512129"/>
            <a:chExt cx="4572000" cy="1303489"/>
          </a:xfrm>
        </p:grpSpPr>
        <p:sp>
          <p:nvSpPr>
            <p:cNvPr id="30" name="Rectangle 29">
              <a:extLst>
                <a:ext uri="{FF2B5EF4-FFF2-40B4-BE49-F238E27FC236}">
                  <a16:creationId xmlns="" xmlns:a16="http://schemas.microsoft.com/office/drawing/2014/main" id="{82041F86-48BB-4834-8685-4F8EE17A4C89}"/>
                </a:ext>
              </a:extLst>
            </p:cNvPr>
            <p:cNvSpPr/>
            <p:nvPr/>
          </p:nvSpPr>
          <p:spPr>
            <a:xfrm>
              <a:off x="4154448" y="3518480"/>
              <a:ext cx="4337050" cy="374693"/>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tangle 30">
              <a:extLst>
                <a:ext uri="{FF2B5EF4-FFF2-40B4-BE49-F238E27FC236}">
                  <a16:creationId xmlns="" xmlns:a16="http://schemas.microsoft.com/office/drawing/2014/main" id="{1A28A79E-3F1A-43A1-9E80-7967D0F378E2}"/>
                </a:ext>
              </a:extLst>
            </p:cNvPr>
            <p:cNvSpPr/>
            <p:nvPr/>
          </p:nvSpPr>
          <p:spPr>
            <a:xfrm>
              <a:off x="4154448" y="3893173"/>
              <a:ext cx="4337050" cy="922445"/>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55" name="Rectangle 6">
              <a:extLst>
                <a:ext uri="{FF2B5EF4-FFF2-40B4-BE49-F238E27FC236}">
                  <a16:creationId xmlns="" xmlns:a16="http://schemas.microsoft.com/office/drawing/2014/main" id="{86D65F5B-CA84-4436-A38A-86D997B65303}"/>
                </a:ext>
              </a:extLst>
            </p:cNvPr>
            <p:cNvSpPr>
              <a:spLocks noChangeArrowheads="1"/>
            </p:cNvSpPr>
            <p:nvPr/>
          </p:nvSpPr>
          <p:spPr bwMode="auto">
            <a:xfrm>
              <a:off x="4052848" y="3999851"/>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a:solidFill>
                    <a:schemeClr val="tx1"/>
                  </a:solidFill>
                  <a:ea typeface="Sassoon Infant Rg" panose="02000503030000020003" pitchFamily="50" charset="0"/>
                  <a:cs typeface="Sassoon Infant Rg" panose="02000503030000020003" pitchFamily="50" charset="0"/>
                </a:rPr>
                <a:t>The sun's rays shine on special panels, which convert its energy into electricity.</a:t>
              </a:r>
            </a:p>
          </p:txBody>
        </p:sp>
        <p:sp>
          <p:nvSpPr>
            <p:cNvPr id="18456" name="Rectangle 9">
              <a:extLst>
                <a:ext uri="{FF2B5EF4-FFF2-40B4-BE49-F238E27FC236}">
                  <a16:creationId xmlns="" xmlns:a16="http://schemas.microsoft.com/office/drawing/2014/main" id="{2DE4E912-3E17-4B42-A381-FFCE1A1BC1D9}"/>
                </a:ext>
              </a:extLst>
            </p:cNvPr>
            <p:cNvSpPr>
              <a:spLocks noChangeArrowheads="1"/>
            </p:cNvSpPr>
            <p:nvPr/>
          </p:nvSpPr>
          <p:spPr bwMode="auto">
            <a:xfrm>
              <a:off x="5906981" y="3512129"/>
              <a:ext cx="7425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b="1">
                  <a:solidFill>
                    <a:schemeClr val="tx1"/>
                  </a:solidFill>
                  <a:ea typeface="Sassoon Infant Rg" panose="02000503030000020003" pitchFamily="50" charset="0"/>
                  <a:cs typeface="Sassoon Infant Rg" panose="02000503030000020003" pitchFamily="50" charset="0"/>
                </a:rPr>
                <a:t>Solar</a:t>
              </a:r>
            </a:p>
          </p:txBody>
        </p:sp>
      </p:grpSp>
      <p:grpSp>
        <p:nvGrpSpPr>
          <p:cNvPr id="34" name="Group 33">
            <a:extLst>
              <a:ext uri="{FF2B5EF4-FFF2-40B4-BE49-F238E27FC236}">
                <a16:creationId xmlns="" xmlns:a16="http://schemas.microsoft.com/office/drawing/2014/main" id="{049BE620-2057-4A3E-B5B2-85127C8FF32A}"/>
              </a:ext>
            </a:extLst>
          </p:cNvPr>
          <p:cNvGrpSpPr>
            <a:grpSpLocks/>
          </p:cNvGrpSpPr>
          <p:nvPr/>
        </p:nvGrpSpPr>
        <p:grpSpPr bwMode="auto">
          <a:xfrm>
            <a:off x="652463" y="4229100"/>
            <a:ext cx="3414712" cy="1962150"/>
            <a:chOff x="653143" y="4229547"/>
            <a:chExt cx="3413760" cy="1961408"/>
          </a:xfrm>
        </p:grpSpPr>
        <p:sp>
          <p:nvSpPr>
            <p:cNvPr id="22" name="Rectangle 21">
              <a:extLst>
                <a:ext uri="{FF2B5EF4-FFF2-40B4-BE49-F238E27FC236}">
                  <a16:creationId xmlns="" xmlns:a16="http://schemas.microsoft.com/office/drawing/2014/main" id="{CBC8CA30-68F7-4036-9803-044D8F0D715D}"/>
                </a:ext>
              </a:extLst>
            </p:cNvPr>
            <p:cNvSpPr/>
            <p:nvPr/>
          </p:nvSpPr>
          <p:spPr>
            <a:xfrm>
              <a:off x="653143" y="4234308"/>
              <a:ext cx="3413760" cy="374508"/>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Rectangle 22">
              <a:extLst>
                <a:ext uri="{FF2B5EF4-FFF2-40B4-BE49-F238E27FC236}">
                  <a16:creationId xmlns="" xmlns:a16="http://schemas.microsoft.com/office/drawing/2014/main" id="{8E8C8647-CBE8-4029-A3D3-73C1BC98C8C7}"/>
                </a:ext>
              </a:extLst>
            </p:cNvPr>
            <p:cNvSpPr/>
            <p:nvPr/>
          </p:nvSpPr>
          <p:spPr>
            <a:xfrm>
              <a:off x="653143" y="4605643"/>
              <a:ext cx="3413760" cy="1585312"/>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51" name="Rectangle 3">
              <a:extLst>
                <a:ext uri="{FF2B5EF4-FFF2-40B4-BE49-F238E27FC236}">
                  <a16:creationId xmlns="" xmlns:a16="http://schemas.microsoft.com/office/drawing/2014/main" id="{B62A0086-EF24-4AA6-BD53-1FF0092B3588}"/>
                </a:ext>
              </a:extLst>
            </p:cNvPr>
            <p:cNvSpPr>
              <a:spLocks noChangeArrowheads="1"/>
            </p:cNvSpPr>
            <p:nvPr/>
          </p:nvSpPr>
          <p:spPr bwMode="auto">
            <a:xfrm>
              <a:off x="714106" y="4646182"/>
              <a:ext cx="330571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a:solidFill>
                    <a:schemeClr val="tx1"/>
                  </a:solidFill>
                  <a:ea typeface="Sassoon Infant Rg" panose="02000503030000020003" pitchFamily="50" charset="0"/>
                  <a:cs typeface="Sassoon Infant Rg" panose="02000503030000020003" pitchFamily="50" charset="0"/>
                </a:rPr>
                <a:t>This is the energy that is created when atoms are either combined or split, creating heat. This can be converted into electricity.</a:t>
              </a:r>
            </a:p>
          </p:txBody>
        </p:sp>
        <p:sp>
          <p:nvSpPr>
            <p:cNvPr id="18452" name="Rectangle 10">
              <a:extLst>
                <a:ext uri="{FF2B5EF4-FFF2-40B4-BE49-F238E27FC236}">
                  <a16:creationId xmlns="" xmlns:a16="http://schemas.microsoft.com/office/drawing/2014/main" id="{B3A8534B-82B5-4B5A-AF3F-3165DA0332F3}"/>
                </a:ext>
              </a:extLst>
            </p:cNvPr>
            <p:cNvSpPr>
              <a:spLocks noChangeArrowheads="1"/>
            </p:cNvSpPr>
            <p:nvPr/>
          </p:nvSpPr>
          <p:spPr bwMode="auto">
            <a:xfrm>
              <a:off x="1852699" y="4229547"/>
              <a:ext cx="1000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800" b="1">
                  <a:solidFill>
                    <a:schemeClr val="tx1"/>
                  </a:solidFill>
                  <a:ea typeface="Sassoon Infant Rg" panose="02000503030000020003" pitchFamily="50" charset="0"/>
                  <a:cs typeface="Sassoon Infant Rg" panose="02000503030000020003" pitchFamily="50" charset="0"/>
                </a:rPr>
                <a:t>Nuclear</a:t>
              </a:r>
            </a:p>
          </p:txBody>
        </p:sp>
      </p:grpSp>
      <p:grpSp>
        <p:nvGrpSpPr>
          <p:cNvPr id="14" name="Group 13">
            <a:extLst>
              <a:ext uri="{FF2B5EF4-FFF2-40B4-BE49-F238E27FC236}">
                <a16:creationId xmlns="" xmlns:a16="http://schemas.microsoft.com/office/drawing/2014/main" id="{757CDB66-0B0B-4E69-9A13-1C69F7912CD7}"/>
              </a:ext>
            </a:extLst>
          </p:cNvPr>
          <p:cNvGrpSpPr>
            <a:grpSpLocks/>
          </p:cNvGrpSpPr>
          <p:nvPr/>
        </p:nvGrpSpPr>
        <p:grpSpPr bwMode="auto">
          <a:xfrm>
            <a:off x="652463" y="2133600"/>
            <a:ext cx="3414712" cy="1958975"/>
            <a:chOff x="653143" y="2133600"/>
            <a:chExt cx="3413760" cy="1959428"/>
          </a:xfrm>
        </p:grpSpPr>
        <p:sp>
          <p:nvSpPr>
            <p:cNvPr id="8" name="Rectangle 7">
              <a:extLst>
                <a:ext uri="{FF2B5EF4-FFF2-40B4-BE49-F238E27FC236}">
                  <a16:creationId xmlns="" xmlns:a16="http://schemas.microsoft.com/office/drawing/2014/main" id="{CCA751B9-2CA4-438B-8940-060D964DE4E9}"/>
                </a:ext>
              </a:extLst>
            </p:cNvPr>
            <p:cNvSpPr/>
            <p:nvPr/>
          </p:nvSpPr>
          <p:spPr>
            <a:xfrm>
              <a:off x="653143" y="2133600"/>
              <a:ext cx="3413760" cy="374737"/>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tangle 14">
              <a:extLst>
                <a:ext uri="{FF2B5EF4-FFF2-40B4-BE49-F238E27FC236}">
                  <a16:creationId xmlns="" xmlns:a16="http://schemas.microsoft.com/office/drawing/2014/main" id="{EA39F077-F722-470E-AC2D-183C0EA05707}"/>
                </a:ext>
              </a:extLst>
            </p:cNvPr>
            <p:cNvSpPr/>
            <p:nvPr/>
          </p:nvSpPr>
          <p:spPr>
            <a:xfrm>
              <a:off x="653143" y="2508337"/>
              <a:ext cx="3413760" cy="1584691"/>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47" name="Rectangle 5">
              <a:extLst>
                <a:ext uri="{FF2B5EF4-FFF2-40B4-BE49-F238E27FC236}">
                  <a16:creationId xmlns="" xmlns:a16="http://schemas.microsoft.com/office/drawing/2014/main" id="{1D295335-F890-4DC5-856A-30FA54A2767C}"/>
                </a:ext>
              </a:extLst>
            </p:cNvPr>
            <p:cNvSpPr>
              <a:spLocks noChangeArrowheads="1"/>
            </p:cNvSpPr>
            <p:nvPr/>
          </p:nvSpPr>
          <p:spPr bwMode="auto">
            <a:xfrm>
              <a:off x="714106" y="2692180"/>
              <a:ext cx="33057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a:solidFill>
                    <a:schemeClr val="tx1"/>
                  </a:solidFill>
                  <a:ea typeface="Sassoon Infant Rg" panose="02000503030000020003" pitchFamily="50" charset="0"/>
                  <a:cs typeface="Sassoon Infant Rg" panose="02000503030000020003" pitchFamily="50" charset="0"/>
                </a:rPr>
                <a:t>Coal, oil and natural gas are fossil fuels. Burning them produces heat, which generates electricity.</a:t>
              </a:r>
            </a:p>
          </p:txBody>
        </p:sp>
        <p:sp>
          <p:nvSpPr>
            <p:cNvPr id="18448" name="Rectangle 11">
              <a:extLst>
                <a:ext uri="{FF2B5EF4-FFF2-40B4-BE49-F238E27FC236}">
                  <a16:creationId xmlns="" xmlns:a16="http://schemas.microsoft.com/office/drawing/2014/main" id="{5BF3A0A0-B562-4E71-B693-12FCED6816BB}"/>
                </a:ext>
              </a:extLst>
            </p:cNvPr>
            <p:cNvSpPr>
              <a:spLocks noChangeArrowheads="1"/>
            </p:cNvSpPr>
            <p:nvPr/>
          </p:nvSpPr>
          <p:spPr bwMode="auto">
            <a:xfrm>
              <a:off x="1662743" y="2138736"/>
              <a:ext cx="13805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800" b="1">
                  <a:solidFill>
                    <a:schemeClr val="tx1"/>
                  </a:solidFill>
                  <a:ea typeface="Sassoon Infant Rg" panose="02000503030000020003" pitchFamily="50" charset="0"/>
                  <a:cs typeface="Sassoon Infant Rg" panose="02000503030000020003" pitchFamily="50" charset="0"/>
                </a:rPr>
                <a:t>Fossil Fuels</a:t>
              </a:r>
            </a:p>
          </p:txBody>
        </p:sp>
      </p:grpSp>
      <p:grpSp>
        <p:nvGrpSpPr>
          <p:cNvPr id="35" name="Group 34">
            <a:extLst>
              <a:ext uri="{FF2B5EF4-FFF2-40B4-BE49-F238E27FC236}">
                <a16:creationId xmlns="" xmlns:a16="http://schemas.microsoft.com/office/drawing/2014/main" id="{AD97AF01-418E-441E-9A10-18406B19229F}"/>
              </a:ext>
            </a:extLst>
          </p:cNvPr>
          <p:cNvGrpSpPr>
            <a:grpSpLocks/>
          </p:cNvGrpSpPr>
          <p:nvPr/>
        </p:nvGrpSpPr>
        <p:grpSpPr bwMode="auto">
          <a:xfrm>
            <a:off x="4154488" y="2130425"/>
            <a:ext cx="4337050" cy="1300163"/>
            <a:chOff x="4153987" y="2130377"/>
            <a:chExt cx="4336869" cy="1300800"/>
          </a:xfrm>
        </p:grpSpPr>
        <p:sp>
          <p:nvSpPr>
            <p:cNvPr id="24" name="Rectangle 23">
              <a:extLst>
                <a:ext uri="{FF2B5EF4-FFF2-40B4-BE49-F238E27FC236}">
                  <a16:creationId xmlns="" xmlns:a16="http://schemas.microsoft.com/office/drawing/2014/main" id="{B42A8063-3AD1-4302-8EA9-E63D871ADE62}"/>
                </a:ext>
              </a:extLst>
            </p:cNvPr>
            <p:cNvSpPr/>
            <p:nvPr/>
          </p:nvSpPr>
          <p:spPr>
            <a:xfrm>
              <a:off x="4153987" y="2133554"/>
              <a:ext cx="4336869" cy="374834"/>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Rectangle 24">
              <a:extLst>
                <a:ext uri="{FF2B5EF4-FFF2-40B4-BE49-F238E27FC236}">
                  <a16:creationId xmlns="" xmlns:a16="http://schemas.microsoft.com/office/drawing/2014/main" id="{8AB5E9EE-8586-4753-AB11-CBCA99C616AB}"/>
                </a:ext>
              </a:extLst>
            </p:cNvPr>
            <p:cNvSpPr/>
            <p:nvPr/>
          </p:nvSpPr>
          <p:spPr>
            <a:xfrm>
              <a:off x="4153987" y="2508387"/>
              <a:ext cx="4336869" cy="922790"/>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43" name="Rectangle 4">
              <a:extLst>
                <a:ext uri="{FF2B5EF4-FFF2-40B4-BE49-F238E27FC236}">
                  <a16:creationId xmlns="" xmlns:a16="http://schemas.microsoft.com/office/drawing/2014/main" id="{F97E7F45-3E1B-4413-9A18-E6025A67CE4F}"/>
                </a:ext>
              </a:extLst>
            </p:cNvPr>
            <p:cNvSpPr>
              <a:spLocks noChangeArrowheads="1"/>
            </p:cNvSpPr>
            <p:nvPr/>
          </p:nvSpPr>
          <p:spPr bwMode="auto">
            <a:xfrm>
              <a:off x="4235733" y="2505922"/>
              <a:ext cx="41506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a:solidFill>
                    <a:schemeClr val="tx1"/>
                  </a:solidFill>
                  <a:ea typeface="Sassoon Infant Rg" panose="02000503030000020003" pitchFamily="50" charset="0"/>
                  <a:cs typeface="Sassoon Infant Rg" panose="02000503030000020003" pitchFamily="50" charset="0"/>
                </a:rPr>
                <a:t>Water is used in dams, and wind is used to turn windmills. These both generate electricity.</a:t>
              </a:r>
            </a:p>
          </p:txBody>
        </p:sp>
        <p:sp>
          <p:nvSpPr>
            <p:cNvPr id="18444" name="Rectangle 12">
              <a:extLst>
                <a:ext uri="{FF2B5EF4-FFF2-40B4-BE49-F238E27FC236}">
                  <a16:creationId xmlns="" xmlns:a16="http://schemas.microsoft.com/office/drawing/2014/main" id="{B3C4B1BB-0108-44B8-A319-D1B78486A902}"/>
                </a:ext>
              </a:extLst>
            </p:cNvPr>
            <p:cNvSpPr>
              <a:spLocks noChangeArrowheads="1"/>
            </p:cNvSpPr>
            <p:nvPr/>
          </p:nvSpPr>
          <p:spPr bwMode="auto">
            <a:xfrm>
              <a:off x="5317877" y="2130377"/>
              <a:ext cx="1920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800" b="1">
                  <a:solidFill>
                    <a:schemeClr val="tx1"/>
                  </a:solidFill>
                  <a:ea typeface="Sassoon Infant Rg" panose="02000503030000020003" pitchFamily="50" charset="0"/>
                  <a:cs typeface="Sassoon Infant Rg" panose="02000503030000020003" pitchFamily="50" charset="0"/>
                </a:rPr>
                <a:t>Hydro and Wind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4DBE4-A19F-4D7E-9AB6-3CE577ADCD9B}"/>
              </a:ext>
            </a:extLst>
          </p:cNvPr>
          <p:cNvSpPr>
            <a:spLocks noGrp="1"/>
          </p:cNvSpPr>
          <p:nvPr>
            <p:ph type="title"/>
          </p:nvPr>
        </p:nvSpPr>
        <p:spPr>
          <a:xfrm>
            <a:off x="457200" y="485775"/>
            <a:ext cx="8220075" cy="1120775"/>
          </a:xfrm>
        </p:spPr>
        <p:txBody>
          <a:bodyPr>
            <a:normAutofit fontScale="90000"/>
          </a:bodyPr>
          <a:lstStyle/>
          <a:p>
            <a:pPr eaLnBrk="1" hangingPunct="1">
              <a:defRPr/>
            </a:pPr>
            <a:r>
              <a:rPr lang="en-GB" altLang="en-US" noProof="1"/>
              <a:t>Where Does Electricity Come From?</a:t>
            </a:r>
          </a:p>
        </p:txBody>
      </p:sp>
      <p:sp>
        <p:nvSpPr>
          <p:cNvPr id="19459" name="Content Placeholder 2">
            <a:extLst>
              <a:ext uri="{FF2B5EF4-FFF2-40B4-BE49-F238E27FC236}">
                <a16:creationId xmlns="" xmlns:a16="http://schemas.microsoft.com/office/drawing/2014/main" id="{910F3CF0-E38F-48EA-A095-276C85CAFFA9}"/>
              </a:ext>
            </a:extLst>
          </p:cNvPr>
          <p:cNvSpPr>
            <a:spLocks noGrp="1"/>
          </p:cNvSpPr>
          <p:nvPr>
            <p:ph idx="1"/>
          </p:nvPr>
        </p:nvSpPr>
        <p:spPr>
          <a:xfrm>
            <a:off x="457200" y="1162050"/>
            <a:ext cx="8220075" cy="787400"/>
          </a:xfrm>
        </p:spPr>
        <p:txBody>
          <a:bodyPr/>
          <a:lstStyle/>
          <a:p>
            <a:pPr marL="0" indent="0" algn="ctr" eaLnBrk="1" hangingPunct="1">
              <a:buFont typeface="Arial" panose="020B0604020202020204" pitchFamily="34" charset="0"/>
              <a:buNone/>
            </a:pPr>
            <a:r>
              <a:rPr lang="en-GB" altLang="en-US"/>
              <a:t>Can you match the images of the primary energy sources with their names? Click each image to see which energy source it matches with.</a:t>
            </a:r>
          </a:p>
        </p:txBody>
      </p:sp>
      <p:sp>
        <p:nvSpPr>
          <p:cNvPr id="3" name="fossil feul">
            <a:extLst>
              <a:ext uri="{FF2B5EF4-FFF2-40B4-BE49-F238E27FC236}">
                <a16:creationId xmlns="" xmlns:a16="http://schemas.microsoft.com/office/drawing/2014/main" id="{153015FA-48FF-4AEE-ACC1-01AE4BF387D8}"/>
              </a:ext>
            </a:extLst>
          </p:cNvPr>
          <p:cNvSpPr txBox="1">
            <a:spLocks noChangeArrowheads="1"/>
          </p:cNvSpPr>
          <p:nvPr/>
        </p:nvSpPr>
        <p:spPr bwMode="auto">
          <a:xfrm>
            <a:off x="849313" y="2152650"/>
            <a:ext cx="1331912" cy="339725"/>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Fossil Fuels</a:t>
            </a:r>
          </a:p>
        </p:txBody>
      </p:sp>
      <p:sp>
        <p:nvSpPr>
          <p:cNvPr id="19460" name="solar">
            <a:extLst>
              <a:ext uri="{FF2B5EF4-FFF2-40B4-BE49-F238E27FC236}">
                <a16:creationId xmlns="" xmlns:a16="http://schemas.microsoft.com/office/drawing/2014/main" id="{DF839566-E5DD-45ED-94FD-3639099A26A7}"/>
              </a:ext>
            </a:extLst>
          </p:cNvPr>
          <p:cNvSpPr txBox="1">
            <a:spLocks noChangeArrowheads="1"/>
          </p:cNvSpPr>
          <p:nvPr/>
        </p:nvSpPr>
        <p:spPr bwMode="auto">
          <a:xfrm>
            <a:off x="5791200" y="2163763"/>
            <a:ext cx="903288" cy="338137"/>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Solar</a:t>
            </a:r>
          </a:p>
        </p:txBody>
      </p:sp>
      <p:sp>
        <p:nvSpPr>
          <p:cNvPr id="19461" name="hydro and wind">
            <a:extLst>
              <a:ext uri="{FF2B5EF4-FFF2-40B4-BE49-F238E27FC236}">
                <a16:creationId xmlns="" xmlns:a16="http://schemas.microsoft.com/office/drawing/2014/main" id="{3FEFCCC5-B0EC-4A0C-927A-D9C9506F56C8}"/>
              </a:ext>
            </a:extLst>
          </p:cNvPr>
          <p:cNvSpPr txBox="1">
            <a:spLocks noChangeArrowheads="1"/>
          </p:cNvSpPr>
          <p:nvPr/>
        </p:nvSpPr>
        <p:spPr bwMode="auto">
          <a:xfrm>
            <a:off x="3875088" y="2152650"/>
            <a:ext cx="1689100" cy="339725"/>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Hydro and Wind</a:t>
            </a:r>
          </a:p>
        </p:txBody>
      </p:sp>
      <p:sp>
        <p:nvSpPr>
          <p:cNvPr id="19462" name="geothermal">
            <a:extLst>
              <a:ext uri="{FF2B5EF4-FFF2-40B4-BE49-F238E27FC236}">
                <a16:creationId xmlns="" xmlns:a16="http://schemas.microsoft.com/office/drawing/2014/main" id="{D481F94E-4E2A-4589-AD88-91EBC5D7C65E}"/>
              </a:ext>
            </a:extLst>
          </p:cNvPr>
          <p:cNvSpPr txBox="1">
            <a:spLocks noChangeArrowheads="1"/>
          </p:cNvSpPr>
          <p:nvPr/>
        </p:nvSpPr>
        <p:spPr bwMode="auto">
          <a:xfrm>
            <a:off x="2408238" y="2157413"/>
            <a:ext cx="1239837" cy="338137"/>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Geothermal</a:t>
            </a:r>
          </a:p>
        </p:txBody>
      </p:sp>
      <p:sp>
        <p:nvSpPr>
          <p:cNvPr id="19463" name="nuclear">
            <a:extLst>
              <a:ext uri="{FF2B5EF4-FFF2-40B4-BE49-F238E27FC236}">
                <a16:creationId xmlns="" xmlns:a16="http://schemas.microsoft.com/office/drawing/2014/main" id="{088E4D66-0735-4F1B-8B8B-A9F2E7A81F34}"/>
              </a:ext>
            </a:extLst>
          </p:cNvPr>
          <p:cNvSpPr txBox="1">
            <a:spLocks noChangeArrowheads="1"/>
          </p:cNvSpPr>
          <p:nvPr/>
        </p:nvSpPr>
        <p:spPr bwMode="auto">
          <a:xfrm>
            <a:off x="6940550" y="2163763"/>
            <a:ext cx="1138238" cy="338137"/>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Nuclear</a:t>
            </a:r>
          </a:p>
        </p:txBody>
      </p:sp>
      <p:pic>
        <p:nvPicPr>
          <p:cNvPr id="19465" name="Picture 3">
            <a:extLst>
              <a:ext uri="{FF2B5EF4-FFF2-40B4-BE49-F238E27FC236}">
                <a16:creationId xmlns="" xmlns:a16="http://schemas.microsoft.com/office/drawing/2014/main" id="{3A8CF661-A947-49DA-BABA-2EE66CAD62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4686300"/>
            <a:ext cx="140176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4">
            <a:extLst>
              <a:ext uri="{FF2B5EF4-FFF2-40B4-BE49-F238E27FC236}">
                <a16:creationId xmlns="" xmlns:a16="http://schemas.microsoft.com/office/drawing/2014/main" id="{F24670BE-5DA7-4F96-90A8-EF16762F2A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0125" y="3254375"/>
            <a:ext cx="2081213"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5">
            <a:extLst>
              <a:ext uri="{FF2B5EF4-FFF2-40B4-BE49-F238E27FC236}">
                <a16:creationId xmlns="" xmlns:a16="http://schemas.microsoft.com/office/drawing/2014/main" id="{2B5872C9-6AA3-4576-8BC2-04D34E3005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0963" y="4864100"/>
            <a:ext cx="16398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8" name="Group 9">
            <a:extLst>
              <a:ext uri="{FF2B5EF4-FFF2-40B4-BE49-F238E27FC236}">
                <a16:creationId xmlns="" xmlns:a16="http://schemas.microsoft.com/office/drawing/2014/main" id="{94391AE7-5A08-481E-9BC8-4229159958F5}"/>
              </a:ext>
            </a:extLst>
          </p:cNvPr>
          <p:cNvGrpSpPr>
            <a:grpSpLocks/>
          </p:cNvGrpSpPr>
          <p:nvPr/>
        </p:nvGrpSpPr>
        <p:grpSpPr bwMode="auto">
          <a:xfrm>
            <a:off x="873125" y="2813050"/>
            <a:ext cx="2179638" cy="1546225"/>
            <a:chOff x="5917126" y="4369440"/>
            <a:chExt cx="2179085" cy="1547409"/>
          </a:xfrm>
        </p:grpSpPr>
        <p:pic>
          <p:nvPicPr>
            <p:cNvPr id="19472" name="Picture 6">
              <a:extLst>
                <a:ext uri="{FF2B5EF4-FFF2-40B4-BE49-F238E27FC236}">
                  <a16:creationId xmlns="" xmlns:a16="http://schemas.microsoft.com/office/drawing/2014/main" id="{01329EED-A56B-4774-95EF-695F51FB0F8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8707" y="4600856"/>
              <a:ext cx="1197504" cy="116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7">
              <a:extLst>
                <a:ext uri="{FF2B5EF4-FFF2-40B4-BE49-F238E27FC236}">
                  <a16:creationId xmlns="" xmlns:a16="http://schemas.microsoft.com/office/drawing/2014/main" id="{52CE2E0B-F1D6-4DF1-BE8E-7C7BC8B8E6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0574" y="4369440"/>
              <a:ext cx="685883" cy="125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8">
              <a:extLst>
                <a:ext uri="{FF2B5EF4-FFF2-40B4-BE49-F238E27FC236}">
                  <a16:creationId xmlns="" xmlns:a16="http://schemas.microsoft.com/office/drawing/2014/main" id="{00E1FE23-709C-4D46-A62F-98944332676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17126" y="4927223"/>
              <a:ext cx="1580333" cy="98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9" name="Group 12">
            <a:extLst>
              <a:ext uri="{FF2B5EF4-FFF2-40B4-BE49-F238E27FC236}">
                <a16:creationId xmlns="" xmlns:a16="http://schemas.microsoft.com/office/drawing/2014/main" id="{6891400A-EC04-4671-9FDA-86E0CE1BFC4D}"/>
              </a:ext>
            </a:extLst>
          </p:cNvPr>
          <p:cNvGrpSpPr>
            <a:grpSpLocks/>
          </p:cNvGrpSpPr>
          <p:nvPr/>
        </p:nvGrpSpPr>
        <p:grpSpPr bwMode="auto">
          <a:xfrm>
            <a:off x="6211888" y="3071813"/>
            <a:ext cx="2222500" cy="1030287"/>
            <a:chOff x="3844787" y="5231411"/>
            <a:chExt cx="2222638" cy="1030226"/>
          </a:xfrm>
        </p:grpSpPr>
        <p:pic>
          <p:nvPicPr>
            <p:cNvPr id="19470" name="Picture 10">
              <a:extLst>
                <a:ext uri="{FF2B5EF4-FFF2-40B4-BE49-F238E27FC236}">
                  <a16:creationId xmlns="" xmlns:a16="http://schemas.microsoft.com/office/drawing/2014/main" id="{19F0AC05-B69E-4700-A4DD-2577EC22269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44787" y="5231411"/>
              <a:ext cx="1498875" cy="10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1">
              <a:extLst>
                <a:ext uri="{FF2B5EF4-FFF2-40B4-BE49-F238E27FC236}">
                  <a16:creationId xmlns="" xmlns:a16="http://schemas.microsoft.com/office/drawing/2014/main" id="{1BEFE89D-9ED2-49C4-9304-29CF04605B81}"/>
                </a:ext>
              </a:extLst>
            </p:cNvPr>
            <p:cNvPicPr>
              <a:picLocks noChangeAspect="1"/>
            </p:cNvPicPr>
            <p:nvPr/>
          </p:nvPicPr>
          <p:blipFill>
            <a:blip r:embed="rId10">
              <a:extLst>
                <a:ext uri="{28A0092B-C50C-407E-A947-70E740481C1C}">
                  <a14:useLocalDpi xmlns:a14="http://schemas.microsoft.com/office/drawing/2010/main" val="0"/>
                </a:ext>
              </a:extLst>
            </a:blip>
            <a:srcRect r="29262"/>
            <a:stretch>
              <a:fillRect/>
            </a:stretch>
          </p:blipFill>
          <p:spPr bwMode="auto">
            <a:xfrm>
              <a:off x="5026074" y="5231411"/>
              <a:ext cx="1041351" cy="10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5E-6 2.59259E-6 L 0.03212 0.27569 " pathEditMode="relative" rAng="0" ptsTypes="AA">
                                      <p:cBhvr>
                                        <p:cTn id="6" dur="2000" fill="hold"/>
                                        <p:tgtEl>
                                          <p:spTgt spid="3"/>
                                        </p:tgtEl>
                                        <p:attrNameLst>
                                          <p:attrName>ppt_x</p:attrName>
                                          <p:attrName>ppt_y</p:attrName>
                                        </p:attrNameLst>
                                      </p:cBhvr>
                                      <p:rCtr x="1597" y="13773"/>
                                    </p:animMotion>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946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grpId="0" nodeType="clickEffect">
                                  <p:stCondLst>
                                    <p:cond delay="0"/>
                                  </p:stCondLst>
                                  <p:childTnLst>
                                    <p:animMotion origin="layout" path="M 3.61111E-6 -3.7037E-7 L 0.17118 0.44977 " pathEditMode="relative" rAng="0" ptsTypes="AA">
                                      <p:cBhvr>
                                        <p:cTn id="11" dur="2000" fill="hold"/>
                                        <p:tgtEl>
                                          <p:spTgt spid="19462"/>
                                        </p:tgtEl>
                                        <p:attrNameLst>
                                          <p:attrName>ppt_x</p:attrName>
                                          <p:attrName>ppt_y</p:attrName>
                                        </p:attrNameLst>
                                      </p:cBhvr>
                                      <p:rCtr x="8559" y="22477"/>
                                    </p:animMotion>
                                  </p:childTnLst>
                                </p:cTn>
                              </p:par>
                            </p:childTnLst>
                          </p:cTn>
                        </p:par>
                      </p:childTnLst>
                    </p:cTn>
                  </p:par>
                </p:childTnLst>
              </p:cTn>
              <p:nextCondLst>
                <p:cond evt="onClick" delay="0">
                  <p:tgtEl>
                    <p:spTgt spid="19462"/>
                  </p:tgtEl>
                </p:cond>
              </p:nextCondLst>
            </p:seq>
            <p:seq concurrent="1" nextAc="seek">
              <p:cTn id="12" restart="whenNotActive" fill="hold" evtFilter="cancelBubble" nodeType="interactiveSeq">
                <p:stCondLst>
                  <p:cond evt="onClick" delay="0">
                    <p:tgtEl>
                      <p:spTgt spid="1946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grpId="0" nodeType="clickEffect">
                                  <p:stCondLst>
                                    <p:cond delay="0"/>
                                  </p:stCondLst>
                                  <p:childTnLst>
                                    <p:animMotion origin="layout" path="M 4.16667E-6 2.59259E-6 L 0.28385 0.27569 " pathEditMode="relative" rAng="0" ptsTypes="AA">
                                      <p:cBhvr>
                                        <p:cTn id="16" dur="2000" fill="hold"/>
                                        <p:tgtEl>
                                          <p:spTgt spid="19461"/>
                                        </p:tgtEl>
                                        <p:attrNameLst>
                                          <p:attrName>ppt_x</p:attrName>
                                          <p:attrName>ppt_y</p:attrName>
                                        </p:attrNameLst>
                                      </p:cBhvr>
                                      <p:rCtr x="14184" y="13773"/>
                                    </p:animMotion>
                                  </p:childTnLst>
                                </p:cTn>
                              </p:par>
                            </p:childTnLst>
                          </p:cTn>
                        </p:par>
                      </p:childTnLst>
                    </p:cTn>
                  </p:par>
                </p:childTnLst>
              </p:cTn>
              <p:nextCondLst>
                <p:cond evt="onClick" delay="0">
                  <p:tgtEl>
                    <p:spTgt spid="19461"/>
                  </p:tgtEl>
                </p:cond>
              </p:nextCondLst>
            </p:seq>
            <p:seq concurrent="1" nextAc="seek">
              <p:cTn id="17" restart="whenNotActive" fill="hold" evtFilter="cancelBubble" nodeType="interactiveSeq">
                <p:stCondLst>
                  <p:cond evt="onClick" delay="0">
                    <p:tgtEl>
                      <p:spTgt spid="19460"/>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grpId="0" nodeType="clickEffect">
                                  <p:stCondLst>
                                    <p:cond delay="0"/>
                                  </p:stCondLst>
                                  <p:childTnLst>
                                    <p:animMotion origin="layout" path="M 1.11111E-6 3.7037E-6 L 0.11111 0.52662 " pathEditMode="relative" rAng="0" ptsTypes="AA">
                                      <p:cBhvr>
                                        <p:cTn id="21" dur="2000" fill="hold"/>
                                        <p:tgtEl>
                                          <p:spTgt spid="19460"/>
                                        </p:tgtEl>
                                        <p:attrNameLst>
                                          <p:attrName>ppt_x</p:attrName>
                                          <p:attrName>ppt_y</p:attrName>
                                        </p:attrNameLst>
                                      </p:cBhvr>
                                      <p:rCtr x="5556" y="26319"/>
                                    </p:animMotion>
                                  </p:childTnLst>
                                </p:cTn>
                              </p:par>
                            </p:childTnLst>
                          </p:cTn>
                        </p:par>
                      </p:childTnLst>
                    </p:cTn>
                  </p:par>
                </p:childTnLst>
              </p:cTn>
              <p:nextCondLst>
                <p:cond evt="onClick" delay="0">
                  <p:tgtEl>
                    <p:spTgt spid="19460"/>
                  </p:tgtEl>
                </p:cond>
              </p:nextCondLst>
            </p:seq>
            <p:seq concurrent="1" nextAc="seek">
              <p:cTn id="22" restart="whenNotActive" fill="hold" evtFilter="cancelBubble" nodeType="interactiveSeq">
                <p:stCondLst>
                  <p:cond evt="onClick" delay="0">
                    <p:tgtEl>
                      <p:spTgt spid="19463"/>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grpId="0" nodeType="clickEffect">
                                  <p:stCondLst>
                                    <p:cond delay="0"/>
                                  </p:stCondLst>
                                  <p:childTnLst>
                                    <p:animMotion origin="layout" path="M -5.55556E-7 3.7037E-6 L -0.6184 0.50995 " pathEditMode="relative" rAng="0" ptsTypes="AA">
                                      <p:cBhvr>
                                        <p:cTn id="26" dur="2000" fill="hold"/>
                                        <p:tgtEl>
                                          <p:spTgt spid="19463"/>
                                        </p:tgtEl>
                                        <p:attrNameLst>
                                          <p:attrName>ppt_x</p:attrName>
                                          <p:attrName>ppt_y</p:attrName>
                                        </p:attrNameLst>
                                      </p:cBhvr>
                                      <p:rCtr x="-30920" y="25486"/>
                                    </p:animMotion>
                                  </p:childTnLst>
                                </p:cTn>
                              </p:par>
                            </p:childTnLst>
                          </p:cTn>
                        </p:par>
                      </p:childTnLst>
                    </p:cTn>
                  </p:par>
                </p:childTnLst>
              </p:cTn>
              <p:nextCondLst>
                <p:cond evt="onClick" delay="0">
                  <p:tgtEl>
                    <p:spTgt spid="19463"/>
                  </p:tgtEl>
                </p:cond>
              </p:nextCondLst>
            </p:seq>
          </p:childTnLst>
        </p:cTn>
      </p:par>
    </p:tnLst>
    <p:bldLst>
      <p:bldP spid="3" grpId="0" animBg="1"/>
      <p:bldP spid="19460" grpId="0" animBg="1"/>
      <p:bldP spid="19461" grpId="0" animBg="1"/>
      <p:bldP spid="19462" grpId="0" animBg="1"/>
      <p:bldP spid="194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03DEAB53-F00F-403B-A895-6AFE7EF5F6AD}"/>
              </a:ext>
            </a:extLst>
          </p:cNvPr>
          <p:cNvSpPr/>
          <p:nvPr/>
        </p:nvSpPr>
        <p:spPr>
          <a:xfrm>
            <a:off x="685800" y="2143125"/>
            <a:ext cx="7702550" cy="3949700"/>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2" name="Title 1">
            <a:extLst>
              <a:ext uri="{FF2B5EF4-FFF2-40B4-BE49-F238E27FC236}">
                <a16:creationId xmlns="" xmlns:a16="http://schemas.microsoft.com/office/drawing/2014/main" id="{146586D5-8C02-413A-BEF3-28D5C70981C5}"/>
              </a:ext>
            </a:extLst>
          </p:cNvPr>
          <p:cNvSpPr>
            <a:spLocks noGrp="1"/>
          </p:cNvSpPr>
          <p:nvPr>
            <p:ph type="title"/>
          </p:nvPr>
        </p:nvSpPr>
        <p:spPr>
          <a:xfrm>
            <a:off x="457200" y="333375"/>
            <a:ext cx="8220075" cy="1595438"/>
          </a:xfrm>
        </p:spPr>
        <p:txBody>
          <a:bodyPr>
            <a:normAutofit fontScale="90000"/>
          </a:bodyPr>
          <a:lstStyle/>
          <a:p>
            <a:pPr eaLnBrk="1" hangingPunct="1">
              <a:defRPr/>
            </a:pPr>
            <a:r>
              <a:rPr lang="en-GB" altLang="en-US" noProof="1"/>
              <a:t>Where Does Electricity Come From?</a:t>
            </a:r>
          </a:p>
        </p:txBody>
      </p:sp>
      <p:sp>
        <p:nvSpPr>
          <p:cNvPr id="21508" name="Content Placeholder 2">
            <a:extLst>
              <a:ext uri="{FF2B5EF4-FFF2-40B4-BE49-F238E27FC236}">
                <a16:creationId xmlns="" xmlns:a16="http://schemas.microsoft.com/office/drawing/2014/main" id="{8C7BA1E0-412D-4F70-8D9C-3AD4FCEC1057}"/>
              </a:ext>
            </a:extLst>
          </p:cNvPr>
          <p:cNvSpPr>
            <a:spLocks noGrp="1"/>
          </p:cNvSpPr>
          <p:nvPr>
            <p:ph idx="1"/>
          </p:nvPr>
        </p:nvSpPr>
        <p:spPr>
          <a:xfrm>
            <a:off x="457200" y="1403350"/>
            <a:ext cx="8220075" cy="552450"/>
          </a:xfrm>
        </p:spPr>
        <p:txBody>
          <a:bodyPr/>
          <a:lstStyle/>
          <a:p>
            <a:pPr marL="0" indent="0" algn="ctr" eaLnBrk="1" hangingPunct="1">
              <a:buFont typeface="Arial" panose="020B0604020202020204" pitchFamily="34" charset="0"/>
              <a:buNone/>
            </a:pPr>
            <a:r>
              <a:rPr lang="en-GB" altLang="en-US"/>
              <a:t>Did you match the images with the energy sources?</a:t>
            </a:r>
          </a:p>
        </p:txBody>
      </p:sp>
      <p:pic>
        <p:nvPicPr>
          <p:cNvPr id="21509" name="Picture 19">
            <a:extLst>
              <a:ext uri="{FF2B5EF4-FFF2-40B4-BE49-F238E27FC236}">
                <a16:creationId xmlns="" xmlns:a16="http://schemas.microsoft.com/office/drawing/2014/main" id="{DD38C33A-2F01-4E12-916B-6059EB8C74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4314825"/>
            <a:ext cx="140176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0">
            <a:extLst>
              <a:ext uri="{FF2B5EF4-FFF2-40B4-BE49-F238E27FC236}">
                <a16:creationId xmlns="" xmlns:a16="http://schemas.microsoft.com/office/drawing/2014/main" id="{1FC100F0-1D65-4FAB-85C2-74A9515194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2650" y="2882900"/>
            <a:ext cx="2081213"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a:extLst>
              <a:ext uri="{FF2B5EF4-FFF2-40B4-BE49-F238E27FC236}">
                <a16:creationId xmlns="" xmlns:a16="http://schemas.microsoft.com/office/drawing/2014/main" id="{B841B898-2DF7-4D75-801E-6D5D9B5BEB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0963" y="4492625"/>
            <a:ext cx="16398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2" name="Group 22">
            <a:extLst>
              <a:ext uri="{FF2B5EF4-FFF2-40B4-BE49-F238E27FC236}">
                <a16:creationId xmlns="" xmlns:a16="http://schemas.microsoft.com/office/drawing/2014/main" id="{D98C0717-810D-4FAB-A3D7-FC1BE4DBD35B}"/>
              </a:ext>
            </a:extLst>
          </p:cNvPr>
          <p:cNvGrpSpPr>
            <a:grpSpLocks/>
          </p:cNvGrpSpPr>
          <p:nvPr/>
        </p:nvGrpSpPr>
        <p:grpSpPr bwMode="auto">
          <a:xfrm>
            <a:off x="873125" y="2441575"/>
            <a:ext cx="2179638" cy="1546225"/>
            <a:chOff x="5917126" y="4369440"/>
            <a:chExt cx="2179085" cy="1547409"/>
          </a:xfrm>
        </p:grpSpPr>
        <p:pic>
          <p:nvPicPr>
            <p:cNvPr id="21521" name="Picture 23">
              <a:extLst>
                <a:ext uri="{FF2B5EF4-FFF2-40B4-BE49-F238E27FC236}">
                  <a16:creationId xmlns="" xmlns:a16="http://schemas.microsoft.com/office/drawing/2014/main" id="{0B89E4C4-903D-4D48-B6AF-3FE9A8D9BB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8707" y="4600856"/>
              <a:ext cx="1197504" cy="116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24">
              <a:extLst>
                <a:ext uri="{FF2B5EF4-FFF2-40B4-BE49-F238E27FC236}">
                  <a16:creationId xmlns="" xmlns:a16="http://schemas.microsoft.com/office/drawing/2014/main" id="{A7F4DF6A-2559-4A57-8714-F459A02A76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0574" y="4369440"/>
              <a:ext cx="685883" cy="125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25">
              <a:extLst>
                <a:ext uri="{FF2B5EF4-FFF2-40B4-BE49-F238E27FC236}">
                  <a16:creationId xmlns="" xmlns:a16="http://schemas.microsoft.com/office/drawing/2014/main" id="{8ABF8D82-22D5-4CA8-A892-1BCD50502F1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17126" y="4927223"/>
              <a:ext cx="1580333" cy="98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26">
            <a:extLst>
              <a:ext uri="{FF2B5EF4-FFF2-40B4-BE49-F238E27FC236}">
                <a16:creationId xmlns="" xmlns:a16="http://schemas.microsoft.com/office/drawing/2014/main" id="{A0D086FB-6991-4B37-B7A2-3F7B66A0978C}"/>
              </a:ext>
            </a:extLst>
          </p:cNvPr>
          <p:cNvGrpSpPr>
            <a:grpSpLocks/>
          </p:cNvGrpSpPr>
          <p:nvPr/>
        </p:nvGrpSpPr>
        <p:grpSpPr bwMode="auto">
          <a:xfrm>
            <a:off x="5954713" y="2700338"/>
            <a:ext cx="2222500" cy="1030287"/>
            <a:chOff x="3844787" y="5231411"/>
            <a:chExt cx="2222638" cy="1030226"/>
          </a:xfrm>
        </p:grpSpPr>
        <p:pic>
          <p:nvPicPr>
            <p:cNvPr id="21519" name="Picture 27">
              <a:extLst>
                <a:ext uri="{FF2B5EF4-FFF2-40B4-BE49-F238E27FC236}">
                  <a16:creationId xmlns="" xmlns:a16="http://schemas.microsoft.com/office/drawing/2014/main" id="{6FBA8B20-0648-40DD-AA49-B46439B0015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44787" y="5231411"/>
              <a:ext cx="1498875" cy="10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28">
              <a:extLst>
                <a:ext uri="{FF2B5EF4-FFF2-40B4-BE49-F238E27FC236}">
                  <a16:creationId xmlns="" xmlns:a16="http://schemas.microsoft.com/office/drawing/2014/main" id="{AA103CDA-F1D4-4762-AB96-B532EEDB5B40}"/>
                </a:ext>
              </a:extLst>
            </p:cNvPr>
            <p:cNvPicPr>
              <a:picLocks noChangeAspect="1"/>
            </p:cNvPicPr>
            <p:nvPr/>
          </p:nvPicPr>
          <p:blipFill>
            <a:blip r:embed="rId10">
              <a:extLst>
                <a:ext uri="{28A0092B-C50C-407E-A947-70E740481C1C}">
                  <a14:useLocalDpi xmlns:a14="http://schemas.microsoft.com/office/drawing/2010/main" val="0"/>
                </a:ext>
              </a:extLst>
            </a:blip>
            <a:srcRect r="29262"/>
            <a:stretch>
              <a:fillRect/>
            </a:stretch>
          </p:blipFill>
          <p:spPr bwMode="auto">
            <a:xfrm>
              <a:off x="5026074" y="5231411"/>
              <a:ext cx="1041351" cy="10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4" name="fossil feul">
            <a:extLst>
              <a:ext uri="{FF2B5EF4-FFF2-40B4-BE49-F238E27FC236}">
                <a16:creationId xmlns="" xmlns:a16="http://schemas.microsoft.com/office/drawing/2014/main" id="{4588A8F8-0ACA-44FF-A0D4-D2EED0B0888D}"/>
              </a:ext>
            </a:extLst>
          </p:cNvPr>
          <p:cNvSpPr txBox="1">
            <a:spLocks noChangeArrowheads="1"/>
          </p:cNvSpPr>
          <p:nvPr/>
        </p:nvSpPr>
        <p:spPr bwMode="auto">
          <a:xfrm>
            <a:off x="1189038" y="3813175"/>
            <a:ext cx="1331912" cy="338138"/>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Fossil Fuels</a:t>
            </a:r>
          </a:p>
        </p:txBody>
      </p:sp>
      <p:sp>
        <p:nvSpPr>
          <p:cNvPr id="21515" name="solar">
            <a:extLst>
              <a:ext uri="{FF2B5EF4-FFF2-40B4-BE49-F238E27FC236}">
                <a16:creationId xmlns="" xmlns:a16="http://schemas.microsoft.com/office/drawing/2014/main" id="{6A4FAFB2-5157-4A5D-9DF5-B15C1019AB8D}"/>
              </a:ext>
            </a:extLst>
          </p:cNvPr>
          <p:cNvSpPr txBox="1">
            <a:spLocks noChangeArrowheads="1"/>
          </p:cNvSpPr>
          <p:nvPr/>
        </p:nvSpPr>
        <p:spPr bwMode="auto">
          <a:xfrm>
            <a:off x="6973888" y="5287963"/>
            <a:ext cx="903287" cy="338137"/>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Solar</a:t>
            </a:r>
          </a:p>
        </p:txBody>
      </p:sp>
      <p:sp>
        <p:nvSpPr>
          <p:cNvPr id="21516" name="hydro and wind">
            <a:extLst>
              <a:ext uri="{FF2B5EF4-FFF2-40B4-BE49-F238E27FC236}">
                <a16:creationId xmlns="" xmlns:a16="http://schemas.microsoft.com/office/drawing/2014/main" id="{6C0FE83F-AF5D-496A-BC35-B955F8F1A2FE}"/>
              </a:ext>
            </a:extLst>
          </p:cNvPr>
          <p:cNvSpPr txBox="1">
            <a:spLocks noChangeArrowheads="1"/>
          </p:cNvSpPr>
          <p:nvPr/>
        </p:nvSpPr>
        <p:spPr bwMode="auto">
          <a:xfrm>
            <a:off x="6173788" y="3671888"/>
            <a:ext cx="1689100" cy="339725"/>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Hydro and Wind</a:t>
            </a:r>
          </a:p>
        </p:txBody>
      </p:sp>
      <p:sp>
        <p:nvSpPr>
          <p:cNvPr id="21517" name="geothermal">
            <a:extLst>
              <a:ext uri="{FF2B5EF4-FFF2-40B4-BE49-F238E27FC236}">
                <a16:creationId xmlns="" xmlns:a16="http://schemas.microsoft.com/office/drawing/2014/main" id="{8F9D7AC6-49AF-4CC9-B485-A3608B9E6B29}"/>
              </a:ext>
            </a:extLst>
          </p:cNvPr>
          <p:cNvSpPr txBox="1">
            <a:spLocks noChangeArrowheads="1"/>
          </p:cNvSpPr>
          <p:nvPr/>
        </p:nvSpPr>
        <p:spPr bwMode="auto">
          <a:xfrm>
            <a:off x="3843338" y="4805363"/>
            <a:ext cx="1241425" cy="339725"/>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Geothermal</a:t>
            </a:r>
          </a:p>
        </p:txBody>
      </p:sp>
      <p:sp>
        <p:nvSpPr>
          <p:cNvPr id="21518" name="nuclear">
            <a:extLst>
              <a:ext uri="{FF2B5EF4-FFF2-40B4-BE49-F238E27FC236}">
                <a16:creationId xmlns="" xmlns:a16="http://schemas.microsoft.com/office/drawing/2014/main" id="{57A9C10E-905F-4F01-9158-5B91419D88B5}"/>
              </a:ext>
            </a:extLst>
          </p:cNvPr>
          <p:cNvSpPr txBox="1">
            <a:spLocks noChangeArrowheads="1"/>
          </p:cNvSpPr>
          <p:nvPr/>
        </p:nvSpPr>
        <p:spPr bwMode="auto">
          <a:xfrm>
            <a:off x="1325563" y="5364163"/>
            <a:ext cx="1138237" cy="338137"/>
          </a:xfrm>
          <a:prstGeom prst="rect">
            <a:avLst/>
          </a:prstGeom>
          <a:solidFill>
            <a:srgbClr val="FEE57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600">
                <a:solidFill>
                  <a:schemeClr val="tx1"/>
                </a:solidFill>
                <a:ea typeface="Sassoon Infant Rg" panose="02000503030000020003" pitchFamily="50" charset="0"/>
                <a:cs typeface="Sassoon Infant Rg" panose="02000503030000020003" pitchFamily="50" charset="0"/>
              </a:rPr>
              <a:t>Nuclear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CC8F900-70B4-44EA-B0D2-E649EA758A0A}"/>
              </a:ext>
            </a:extLst>
          </p:cNvPr>
          <p:cNvSpPr/>
          <p:nvPr/>
        </p:nvSpPr>
        <p:spPr>
          <a:xfrm>
            <a:off x="685800" y="1712913"/>
            <a:ext cx="7702550" cy="4379912"/>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2" name="Title 1">
            <a:extLst>
              <a:ext uri="{FF2B5EF4-FFF2-40B4-BE49-F238E27FC236}">
                <a16:creationId xmlns="" xmlns:a16="http://schemas.microsoft.com/office/drawing/2014/main" id="{91E7448A-D1BC-4989-8471-1C6BDA245306}"/>
              </a:ext>
            </a:extLst>
          </p:cNvPr>
          <p:cNvSpPr>
            <a:spLocks noGrp="1"/>
          </p:cNvSpPr>
          <p:nvPr>
            <p:ph type="title"/>
          </p:nvPr>
        </p:nvSpPr>
        <p:spPr>
          <a:xfrm>
            <a:off x="457200" y="485775"/>
            <a:ext cx="8220075" cy="1595438"/>
          </a:xfrm>
        </p:spPr>
        <p:txBody>
          <a:bodyPr>
            <a:normAutofit fontScale="90000"/>
          </a:bodyPr>
          <a:lstStyle/>
          <a:p>
            <a:pPr eaLnBrk="1" hangingPunct="1">
              <a:defRPr/>
            </a:pPr>
            <a:r>
              <a:rPr lang="en-GB" altLang="en-US" noProof="1"/>
              <a:t>Where Does Electricity Come From?</a:t>
            </a:r>
          </a:p>
        </p:txBody>
      </p:sp>
      <p:sp>
        <p:nvSpPr>
          <p:cNvPr id="23556" name="Content Placeholder 2">
            <a:extLst>
              <a:ext uri="{FF2B5EF4-FFF2-40B4-BE49-F238E27FC236}">
                <a16:creationId xmlns="" xmlns:a16="http://schemas.microsoft.com/office/drawing/2014/main" id="{95CBB31A-9F1A-4D85-904D-190685CAAE08}"/>
              </a:ext>
            </a:extLst>
          </p:cNvPr>
          <p:cNvSpPr>
            <a:spLocks noGrp="1"/>
          </p:cNvSpPr>
          <p:nvPr>
            <p:ph idx="1"/>
          </p:nvPr>
        </p:nvSpPr>
        <p:spPr>
          <a:xfrm>
            <a:off x="4378325" y="1849438"/>
            <a:ext cx="4010025" cy="4243387"/>
          </a:xfrm>
          <a:prstGeom prst="roundRect">
            <a:avLst>
              <a:gd name="adj" fmla="val 0"/>
            </a:avLst>
          </a:prstGeom>
        </p:spPr>
        <p:txBody>
          <a:bodyPr/>
          <a:lstStyle/>
          <a:p>
            <a:pPr marL="0" indent="0" algn="ctr" eaLnBrk="1" hangingPunct="1">
              <a:buFont typeface="Arial" panose="020B0604020202020204" pitchFamily="34" charset="0"/>
              <a:buNone/>
            </a:pPr>
            <a:r>
              <a:rPr lang="en-GB" altLang="en-US"/>
              <a:t>So there are several different ways of generating electricity for us to use to power our appliances.</a:t>
            </a:r>
          </a:p>
          <a:p>
            <a:pPr marL="0" indent="0" algn="ctr" eaLnBrk="1" hangingPunct="1">
              <a:buFont typeface="Arial" panose="020B0604020202020204" pitchFamily="34" charset="0"/>
              <a:buNone/>
            </a:pPr>
            <a:r>
              <a:rPr lang="en-GB" altLang="en-US"/>
              <a:t>Some of these methods of generating electricity are renewable. This means they will never run out, so we can use them to generate electricity for ever.</a:t>
            </a:r>
          </a:p>
          <a:p>
            <a:pPr marL="0" indent="0" algn="ctr" eaLnBrk="1" hangingPunct="1">
              <a:buFont typeface="Arial" panose="020B0604020202020204" pitchFamily="34" charset="0"/>
              <a:buNone/>
            </a:pPr>
            <a:r>
              <a:rPr lang="en-GB" altLang="en-US"/>
              <a:t>However, some methods are non-renewable. This means that they will run out, and when they do we will not be able to use them to generate electricity.</a:t>
            </a:r>
          </a:p>
        </p:txBody>
      </p:sp>
      <p:pic>
        <p:nvPicPr>
          <p:cNvPr id="23557" name="Picture 3">
            <a:extLst>
              <a:ext uri="{FF2B5EF4-FFF2-40B4-BE49-F238E27FC236}">
                <a16:creationId xmlns="" xmlns:a16="http://schemas.microsoft.com/office/drawing/2014/main" id="{F9F664D4-3BA1-4019-9786-227075AA5A8D}"/>
              </a:ext>
            </a:extLst>
          </p:cNvPr>
          <p:cNvPicPr>
            <a:picLocks noChangeAspect="1"/>
          </p:cNvPicPr>
          <p:nvPr/>
        </p:nvPicPr>
        <p:blipFill>
          <a:blip r:embed="rId3">
            <a:extLst>
              <a:ext uri="{28A0092B-C50C-407E-A947-70E740481C1C}">
                <a14:useLocalDpi xmlns:a14="http://schemas.microsoft.com/office/drawing/2010/main" val="0"/>
              </a:ext>
            </a:extLst>
          </a:blip>
          <a:srcRect l="3056" b="3584"/>
          <a:stretch>
            <a:fillRect/>
          </a:stretch>
        </p:blipFill>
        <p:spPr bwMode="auto">
          <a:xfrm>
            <a:off x="685800" y="2212975"/>
            <a:ext cx="401320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 xmlns:a16="http://schemas.microsoft.com/office/drawing/2014/main" id="{102289E9-6F91-4777-A5A6-8D96FCFFA33E}"/>
              </a:ext>
            </a:extLst>
          </p:cNvPr>
          <p:cNvPicPr>
            <a:picLocks noChangeAspect="1"/>
          </p:cNvPicPr>
          <p:nvPr/>
        </p:nvPicPr>
        <p:blipFill>
          <a:blip r:embed="rId3">
            <a:extLst>
              <a:ext uri="{28A0092B-C50C-407E-A947-70E740481C1C}">
                <a14:useLocalDpi xmlns:a14="http://schemas.microsoft.com/office/drawing/2010/main" val="0"/>
              </a:ext>
            </a:extLst>
          </a:blip>
          <a:srcRect t="426" b="16583"/>
          <a:stretch>
            <a:fillRect/>
          </a:stretch>
        </p:blipFill>
        <p:spPr bwMode="auto">
          <a:xfrm>
            <a:off x="676275" y="1743075"/>
            <a:ext cx="77724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D968A086-05CA-4956-89E9-A69CECF2F0DB}"/>
              </a:ext>
            </a:extLst>
          </p:cNvPr>
          <p:cNvSpPr>
            <a:spLocks noGrp="1"/>
          </p:cNvSpPr>
          <p:nvPr>
            <p:ph type="title"/>
          </p:nvPr>
        </p:nvSpPr>
        <p:spPr>
          <a:xfrm>
            <a:off x="457200" y="485775"/>
            <a:ext cx="8220075" cy="1595438"/>
          </a:xfrm>
        </p:spPr>
        <p:txBody>
          <a:bodyPr>
            <a:normAutofit fontScale="90000"/>
          </a:bodyPr>
          <a:lstStyle/>
          <a:p>
            <a:pPr eaLnBrk="1" hangingPunct="1">
              <a:defRPr/>
            </a:pPr>
            <a:r>
              <a:rPr lang="en-GB" altLang="en-US" noProof="1"/>
              <a:t>Where Does Electricity Come From?</a:t>
            </a:r>
          </a:p>
        </p:txBody>
      </p:sp>
      <p:sp>
        <p:nvSpPr>
          <p:cNvPr id="25604" name="Content Placeholder 2">
            <a:extLst>
              <a:ext uri="{FF2B5EF4-FFF2-40B4-BE49-F238E27FC236}">
                <a16:creationId xmlns="" xmlns:a16="http://schemas.microsoft.com/office/drawing/2014/main" id="{6D10902F-48CE-4C2B-9AAE-4F5422DF7CB6}"/>
              </a:ext>
            </a:extLst>
          </p:cNvPr>
          <p:cNvSpPr>
            <a:spLocks noGrp="1"/>
          </p:cNvSpPr>
          <p:nvPr>
            <p:ph idx="1"/>
          </p:nvPr>
        </p:nvSpPr>
        <p:spPr>
          <a:xfrm>
            <a:off x="457200" y="2152650"/>
            <a:ext cx="8220075" cy="4243388"/>
          </a:xfrm>
        </p:spPr>
        <p:txBody>
          <a:bodyPr/>
          <a:lstStyle/>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endParaRPr lang="en-GB" altLang="en-US"/>
          </a:p>
          <a:p>
            <a:pPr marL="0" indent="0" eaLnBrk="1" hangingPunct="1">
              <a:buFont typeface="Arial" panose="020B0604020202020204" pitchFamily="34" charset="0"/>
              <a:buNone/>
            </a:pPr>
            <a:endParaRPr lang="en-GB" altLang="en-US"/>
          </a:p>
          <a:p>
            <a:pPr marL="0" indent="0" eaLnBrk="1" hangingPunct="1"/>
            <a:endParaRPr lang="en-GB" altLang="en-US"/>
          </a:p>
          <a:p>
            <a:pPr marL="0" indent="0" eaLnBrk="1" hangingPunct="1"/>
            <a:endParaRPr lang="en-GB" altLang="en-US"/>
          </a:p>
          <a:p>
            <a:pPr marL="0" indent="0" eaLnBrk="1" hangingPunct="1"/>
            <a:endParaRPr lang="en-GB" altLang="en-US"/>
          </a:p>
        </p:txBody>
      </p:sp>
      <p:graphicFrame>
        <p:nvGraphicFramePr>
          <p:cNvPr id="4" name="Table 3">
            <a:extLst>
              <a:ext uri="{FF2B5EF4-FFF2-40B4-BE49-F238E27FC236}">
                <a16:creationId xmlns="" xmlns:a16="http://schemas.microsoft.com/office/drawing/2014/main" id="{D161A673-721B-4165-9DB6-A31F31571801}"/>
              </a:ext>
            </a:extLst>
          </p:cNvPr>
          <p:cNvGraphicFramePr/>
          <p:nvPr/>
        </p:nvGraphicFramePr>
        <p:xfrm>
          <a:off x="1362075" y="2924175"/>
          <a:ext cx="6400800" cy="2117725"/>
        </p:xfrm>
        <a:graphic>
          <a:graphicData uri="http://schemas.openxmlformats.org/drawingml/2006/table">
            <a:tbl>
              <a:tblPr firstRow="1" bandRow="1">
                <a:tableStyleId>{5C22544A-7EE6-4342-B048-85BDC9FD1C3A}</a:tableStyleId>
              </a:tblPr>
              <a:tblGrid>
                <a:gridCol w="3200400">
                  <a:extLst>
                    <a:ext uri="{9D8B030D-6E8A-4147-A177-3AD203B41FA5}">
                      <a16:colId xmlns="" xmlns:a16="http://schemas.microsoft.com/office/drawing/2014/main" val="20000"/>
                    </a:ext>
                  </a:extLst>
                </a:gridCol>
                <a:gridCol w="3200400">
                  <a:extLst>
                    <a:ext uri="{9D8B030D-6E8A-4147-A177-3AD203B41FA5}">
                      <a16:colId xmlns="" xmlns:a16="http://schemas.microsoft.com/office/drawing/2014/main" val="20001"/>
                    </a:ext>
                  </a:extLst>
                </a:gridCol>
              </a:tblGrid>
              <a:tr h="437547">
                <a:tc>
                  <a:txBody>
                    <a:bodyPr/>
                    <a:lstStyle/>
                    <a:p>
                      <a:pPr algn="ctr">
                        <a:buNone/>
                      </a:pPr>
                      <a:r>
                        <a:rPr lang="en-GB" altLang="en-US" sz="1800" dirty="0">
                          <a:solidFill>
                            <a:schemeClr val="tx1"/>
                          </a:solidFill>
                          <a:latin typeface="Twinkl" pitchFamily="2" charset="0"/>
                        </a:rPr>
                        <a:t>Renewable</a:t>
                      </a:r>
                    </a:p>
                  </a:txBody>
                  <a:tcPr marL="91458" marR="91458" marT="45747" marB="45747"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GB" altLang="en-US" sz="1800" dirty="0">
                          <a:solidFill>
                            <a:schemeClr val="tx1"/>
                          </a:solidFill>
                          <a:latin typeface="Twinkl" pitchFamily="2" charset="0"/>
                        </a:rPr>
                        <a:t>Non-renewable</a:t>
                      </a:r>
                    </a:p>
                  </a:txBody>
                  <a:tcPr marL="91458" marR="91458" marT="45747" marB="45747"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1680178">
                <a:tc>
                  <a:txBody>
                    <a:bodyPr/>
                    <a:lstStyle/>
                    <a:p>
                      <a:pPr algn="ctr">
                        <a:buNone/>
                      </a:pPr>
                      <a:r>
                        <a:rPr lang="en-GB" altLang="en-US" sz="1800" dirty="0">
                          <a:latin typeface="Twinkl" pitchFamily="2" charset="0"/>
                        </a:rPr>
                        <a:t>Solar</a:t>
                      </a:r>
                    </a:p>
                    <a:p>
                      <a:pPr algn="ctr">
                        <a:buNone/>
                      </a:pPr>
                      <a:r>
                        <a:rPr lang="en-GB" altLang="en-US" sz="1800" dirty="0">
                          <a:latin typeface="Twinkl" pitchFamily="2" charset="0"/>
                        </a:rPr>
                        <a:t>Nuclear</a:t>
                      </a:r>
                    </a:p>
                    <a:p>
                      <a:pPr algn="ctr">
                        <a:buNone/>
                      </a:pPr>
                      <a:r>
                        <a:rPr lang="en-GB" altLang="en-US" sz="1800" dirty="0">
                          <a:latin typeface="Twinkl" pitchFamily="2" charset="0"/>
                        </a:rPr>
                        <a:t>Geothermal</a:t>
                      </a:r>
                    </a:p>
                    <a:p>
                      <a:pPr algn="ctr">
                        <a:buNone/>
                      </a:pPr>
                      <a:r>
                        <a:rPr lang="en-GB" altLang="en-US" sz="1800" dirty="0">
                          <a:latin typeface="Twinkl" pitchFamily="2" charset="0"/>
                        </a:rPr>
                        <a:t>Hydro</a:t>
                      </a:r>
                    </a:p>
                    <a:p>
                      <a:pPr algn="ctr">
                        <a:buNone/>
                      </a:pPr>
                      <a:r>
                        <a:rPr lang="en-GB" altLang="en-US" sz="1800" dirty="0">
                          <a:latin typeface="Twinkl" pitchFamily="2" charset="0"/>
                        </a:rPr>
                        <a:t>Wind</a:t>
                      </a:r>
                    </a:p>
                  </a:txBody>
                  <a:tcPr marL="91458" marR="91458" marT="45747" marB="45747"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GB" altLang="en-US" sz="1800" dirty="0">
                          <a:latin typeface="Twinkl" pitchFamily="2" charset="0"/>
                          <a:sym typeface="+mn-ea"/>
                        </a:rPr>
                        <a:t>Fossil fuels</a:t>
                      </a:r>
                    </a:p>
                    <a:p>
                      <a:pPr algn="ctr">
                        <a:buNone/>
                      </a:pPr>
                      <a:endParaRPr lang="en-GB" altLang="en-US" sz="1800" dirty="0">
                        <a:latin typeface="Twinkl" pitchFamily="2" charset="0"/>
                        <a:sym typeface="+mn-ea"/>
                      </a:endParaRPr>
                    </a:p>
                  </a:txBody>
                  <a:tcPr marL="91458" marR="91458" marT="45747" marB="45747"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6">
            <a:extLst>
              <a:ext uri="{FF2B5EF4-FFF2-40B4-BE49-F238E27FC236}">
                <a16:creationId xmlns="" xmlns:a16="http://schemas.microsoft.com/office/drawing/2014/main" id="{41E18666-7200-4E6E-BE15-86FCF4F5E3B5}"/>
              </a:ext>
            </a:extLst>
          </p:cNvPr>
          <p:cNvGrpSpPr>
            <a:grpSpLocks/>
          </p:cNvGrpSpPr>
          <p:nvPr/>
        </p:nvGrpSpPr>
        <p:grpSpPr bwMode="auto">
          <a:xfrm>
            <a:off x="693738" y="1619250"/>
            <a:ext cx="7739062" cy="4486275"/>
            <a:chOff x="685800" y="1619250"/>
            <a:chExt cx="7738761" cy="4486276"/>
          </a:xfrm>
        </p:grpSpPr>
        <p:pic>
          <p:nvPicPr>
            <p:cNvPr id="27653" name="Picture 7">
              <a:extLst>
                <a:ext uri="{FF2B5EF4-FFF2-40B4-BE49-F238E27FC236}">
                  <a16:creationId xmlns="" xmlns:a16="http://schemas.microsoft.com/office/drawing/2014/main" id="{273B8487-D7F8-46DF-A97A-9DFEB5FBE41A}"/>
                </a:ext>
              </a:extLst>
            </p:cNvPr>
            <p:cNvPicPr>
              <a:picLocks noChangeAspect="1"/>
            </p:cNvPicPr>
            <p:nvPr/>
          </p:nvPicPr>
          <p:blipFill>
            <a:blip r:embed="rId3">
              <a:extLst>
                <a:ext uri="{28A0092B-C50C-407E-A947-70E740481C1C}">
                  <a14:useLocalDpi xmlns:a14="http://schemas.microsoft.com/office/drawing/2010/main" val="0"/>
                </a:ext>
              </a:extLst>
            </a:blip>
            <a:srcRect l="79156" t="-14" r="40" b="510"/>
            <a:stretch>
              <a:fillRect/>
            </a:stretch>
          </p:blipFill>
          <p:spPr bwMode="auto">
            <a:xfrm flipH="1">
              <a:off x="7087280" y="1619250"/>
              <a:ext cx="1337281" cy="448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a:extLst>
                <a:ext uri="{FF2B5EF4-FFF2-40B4-BE49-F238E27FC236}">
                  <a16:creationId xmlns="" xmlns:a16="http://schemas.microsoft.com/office/drawing/2014/main" id="{9584186A-A980-434F-8232-4BA464982668}"/>
                </a:ext>
              </a:extLst>
            </p:cNvPr>
            <p:cNvPicPr>
              <a:picLocks noChangeAspect="1"/>
            </p:cNvPicPr>
            <p:nvPr/>
          </p:nvPicPr>
          <p:blipFill>
            <a:blip r:embed="rId3">
              <a:extLst>
                <a:ext uri="{28A0092B-C50C-407E-A947-70E740481C1C}">
                  <a14:useLocalDpi xmlns:a14="http://schemas.microsoft.com/office/drawing/2010/main" val="0"/>
                </a:ext>
              </a:extLst>
            </a:blip>
            <a:srcRect l="246" t="-14" r="41" b="510"/>
            <a:stretch>
              <a:fillRect/>
            </a:stretch>
          </p:blipFill>
          <p:spPr bwMode="auto">
            <a:xfrm>
              <a:off x="685800" y="1619250"/>
              <a:ext cx="6409719" cy="448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 xmlns:a16="http://schemas.microsoft.com/office/drawing/2014/main" id="{3F027E1D-02E7-4EB7-96B7-49534F0094B7}"/>
              </a:ext>
            </a:extLst>
          </p:cNvPr>
          <p:cNvSpPr>
            <a:spLocks noGrp="1"/>
          </p:cNvSpPr>
          <p:nvPr>
            <p:ph type="title"/>
          </p:nvPr>
        </p:nvSpPr>
        <p:spPr>
          <a:xfrm>
            <a:off x="457200" y="485775"/>
            <a:ext cx="8220075" cy="1595438"/>
          </a:xfrm>
        </p:spPr>
        <p:txBody>
          <a:bodyPr>
            <a:normAutofit fontScale="90000"/>
          </a:bodyPr>
          <a:lstStyle/>
          <a:p>
            <a:pPr eaLnBrk="1" hangingPunct="1">
              <a:defRPr/>
            </a:pPr>
            <a:r>
              <a:rPr lang="en-GB" altLang="en-US" noProof="1"/>
              <a:t>Where Does Electricity Come From?</a:t>
            </a:r>
          </a:p>
        </p:txBody>
      </p:sp>
      <p:sp>
        <p:nvSpPr>
          <p:cNvPr id="3" name="Content Placeholder 2">
            <a:extLst>
              <a:ext uri="{FF2B5EF4-FFF2-40B4-BE49-F238E27FC236}">
                <a16:creationId xmlns="" xmlns:a16="http://schemas.microsoft.com/office/drawing/2014/main" id="{7F611ECB-EBE9-4605-8D1B-E989E7C867EC}"/>
              </a:ext>
            </a:extLst>
          </p:cNvPr>
          <p:cNvSpPr>
            <a:spLocks noGrp="1"/>
          </p:cNvSpPr>
          <p:nvPr>
            <p:ph idx="1"/>
          </p:nvPr>
        </p:nvSpPr>
        <p:spPr>
          <a:xfrm>
            <a:off x="4656138" y="1585913"/>
            <a:ext cx="3949700" cy="2724150"/>
          </a:xfrm>
        </p:spPr>
        <p:txBody>
          <a:bodyPr/>
          <a:lstStyle/>
          <a:p>
            <a:pPr marL="0" indent="0" algn="ctr" eaLnBrk="1" hangingPunct="1">
              <a:buFont typeface="Arial" panose="020B0604020202020204" pitchFamily="34" charset="0"/>
              <a:buNone/>
            </a:pPr>
            <a:r>
              <a:rPr lang="en-GB" altLang="en-US" sz="1700" dirty="0"/>
              <a:t>Coal, oil and natural gas will all run out one day. When they do, we will not be able to burn these materials to generate electricity.</a:t>
            </a:r>
          </a:p>
          <a:p>
            <a:pPr marL="0" indent="0" algn="ctr" eaLnBrk="1" hangingPunct="1">
              <a:buFont typeface="Arial" panose="020B0604020202020204" pitchFamily="34" charset="0"/>
              <a:buNone/>
            </a:pPr>
            <a:r>
              <a:rPr lang="en-GB" altLang="en-US" sz="1700" dirty="0"/>
              <a:t>However, these materials are cheaper than the </a:t>
            </a:r>
            <a:r>
              <a:rPr lang="en-GB" altLang="en-US" sz="1700" dirty="0" smtClean="0"/>
              <a:t>renewable </a:t>
            </a:r>
            <a:r>
              <a:rPr lang="en-GB" altLang="en-US" sz="1700" dirty="0"/>
              <a:t>sources. For this reason, most of our electricity is currently generated from fossil fuels.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55B140C-35CF-4D0E-992B-C79D097A4E32}"/>
              </a:ext>
            </a:extLst>
          </p:cNvPr>
          <p:cNvSpPr/>
          <p:nvPr/>
        </p:nvSpPr>
        <p:spPr>
          <a:xfrm>
            <a:off x="685800" y="1712913"/>
            <a:ext cx="7702550" cy="4379912"/>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29699" name="Title 1">
            <a:extLst>
              <a:ext uri="{FF2B5EF4-FFF2-40B4-BE49-F238E27FC236}">
                <a16:creationId xmlns="" xmlns:a16="http://schemas.microsoft.com/office/drawing/2014/main" id="{185B4683-BE03-412C-BBC4-3CFD376B086C}"/>
              </a:ext>
            </a:extLst>
          </p:cNvPr>
          <p:cNvSpPr>
            <a:spLocks noGrp="1"/>
          </p:cNvSpPr>
          <p:nvPr>
            <p:ph type="title"/>
          </p:nvPr>
        </p:nvSpPr>
        <p:spPr>
          <a:xfrm>
            <a:off x="457200" y="485775"/>
            <a:ext cx="8220075" cy="1595438"/>
          </a:xfrm>
        </p:spPr>
        <p:txBody>
          <a:bodyPr/>
          <a:lstStyle/>
          <a:p>
            <a:pPr eaLnBrk="1" hangingPunct="1"/>
            <a:r>
              <a:rPr lang="en-AU" altLang="en-US" noProof="1"/>
              <a:t>Electricity Experts</a:t>
            </a:r>
          </a:p>
        </p:txBody>
      </p:sp>
      <p:sp>
        <p:nvSpPr>
          <p:cNvPr id="3" name="Content Placeholder 2">
            <a:extLst>
              <a:ext uri="{FF2B5EF4-FFF2-40B4-BE49-F238E27FC236}">
                <a16:creationId xmlns="" xmlns:a16="http://schemas.microsoft.com/office/drawing/2014/main" id="{A71B915E-3B04-4BCF-90F6-B6B7FC4EF590}"/>
              </a:ext>
            </a:extLst>
          </p:cNvPr>
          <p:cNvSpPr>
            <a:spLocks noGrp="1"/>
          </p:cNvSpPr>
          <p:nvPr>
            <p:ph idx="1"/>
          </p:nvPr>
        </p:nvSpPr>
        <p:spPr>
          <a:xfrm>
            <a:off x="712788" y="1876425"/>
            <a:ext cx="3721100" cy="3876675"/>
          </a:xfrm>
        </p:spPr>
        <p:txBody>
          <a:bodyPr/>
          <a:lstStyle/>
          <a:p>
            <a:pPr marL="0" indent="0" algn="ctr" eaLnBrk="1" hangingPunct="1">
              <a:buFont typeface="Arial" panose="020B0604020202020204" pitchFamily="34" charset="0"/>
              <a:buNone/>
            </a:pPr>
            <a:r>
              <a:rPr lang="en-GB" altLang="en-US"/>
              <a:t>Imagine you are electricity experts! Twinkl TV have asked you to narrate this film to teach children about where our electricity comes from.</a:t>
            </a:r>
          </a:p>
          <a:p>
            <a:pPr marL="0" indent="0" algn="ctr" eaLnBrk="1" hangingPunct="1">
              <a:buFont typeface="Arial" panose="020B0604020202020204" pitchFamily="34" charset="0"/>
              <a:buNone/>
            </a:pPr>
            <a:r>
              <a:rPr lang="en-GB" altLang="en-US"/>
              <a:t>You will provide the words to the film clip. You will not need to act it out, just narrate the images on screen.</a:t>
            </a:r>
          </a:p>
          <a:p>
            <a:pPr marL="0" indent="0" algn="ctr" eaLnBrk="1" hangingPunct="1">
              <a:buFont typeface="Arial" panose="020B0604020202020204" pitchFamily="34" charset="0"/>
              <a:buNone/>
            </a:pPr>
            <a:r>
              <a:rPr lang="en-GB" altLang="en-US"/>
              <a:t>You can use your Electricity Experts Activity Sheet to help you plan and write your narration.</a:t>
            </a:r>
          </a:p>
        </p:txBody>
      </p:sp>
      <p:pic>
        <p:nvPicPr>
          <p:cNvPr id="29701" name="Pairs">
            <a:extLst>
              <a:ext uri="{FF2B5EF4-FFF2-40B4-BE49-F238E27FC236}">
                <a16:creationId xmlns="" xmlns:a16="http://schemas.microsoft.com/office/drawing/2014/main" id="{8687AC57-614E-4E27-AA4E-454FC37479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3">
            <a:extLst>
              <a:ext uri="{FF2B5EF4-FFF2-40B4-BE49-F238E27FC236}">
                <a16:creationId xmlns="" xmlns:a16="http://schemas.microsoft.com/office/drawing/2014/main" id="{69032F69-2B86-43B1-8F2B-649B56DA4A51}"/>
              </a:ext>
            </a:extLst>
          </p:cNvPr>
          <p:cNvPicPr>
            <a:picLocks noChangeAspect="1"/>
          </p:cNvPicPr>
          <p:nvPr/>
        </p:nvPicPr>
        <p:blipFill>
          <a:blip r:embed="rId4">
            <a:extLst>
              <a:ext uri="{28A0092B-C50C-407E-A947-70E740481C1C}">
                <a14:useLocalDpi xmlns:a14="http://schemas.microsoft.com/office/drawing/2010/main" val="0"/>
              </a:ext>
            </a:extLst>
          </a:blip>
          <a:srcRect r="21535" b="7500"/>
          <a:stretch>
            <a:fillRect/>
          </a:stretch>
        </p:blipFill>
        <p:spPr bwMode="auto">
          <a:xfrm>
            <a:off x="4433888" y="2225675"/>
            <a:ext cx="39544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 xmlns:a16="http://schemas.microsoft.com/office/drawing/2014/main" id="{5E8D5714-8557-4AB6-A69E-43DB5F0E5A97}"/>
              </a:ext>
            </a:extLst>
          </p:cNvPr>
          <p:cNvSpPr>
            <a:spLocks noGrp="1"/>
          </p:cNvSpPr>
          <p:nvPr>
            <p:ph type="title"/>
          </p:nvPr>
        </p:nvSpPr>
        <p:spPr>
          <a:xfrm>
            <a:off x="457200" y="485775"/>
            <a:ext cx="8220075" cy="1595438"/>
          </a:xfrm>
        </p:spPr>
        <p:txBody>
          <a:bodyPr/>
          <a:lstStyle/>
          <a:p>
            <a:pPr eaLnBrk="1" hangingPunct="1"/>
            <a:r>
              <a:rPr lang="en-AU" altLang="en-US" noProof="1"/>
              <a:t>Electricity Experts</a:t>
            </a:r>
          </a:p>
        </p:txBody>
      </p:sp>
      <p:pic>
        <p:nvPicPr>
          <p:cNvPr id="31747" name="Pairs">
            <a:extLst>
              <a:ext uri="{FF2B5EF4-FFF2-40B4-BE49-F238E27FC236}">
                <a16:creationId xmlns="" xmlns:a16="http://schemas.microsoft.com/office/drawing/2014/main" id="{97F108D4-EA6C-43AE-8999-FCE2DAB528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84A3AD3A-CFA1-4CA6-BE40-66066A14CE22}"/>
              </a:ext>
            </a:extLst>
          </p:cNvPr>
          <p:cNvSpPr/>
          <p:nvPr/>
        </p:nvSpPr>
        <p:spPr>
          <a:xfrm>
            <a:off x="685800" y="1712913"/>
            <a:ext cx="7702550" cy="4379912"/>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pic>
        <p:nvPicPr>
          <p:cNvPr id="31749" name="Picture 9">
            <a:extLst>
              <a:ext uri="{FF2B5EF4-FFF2-40B4-BE49-F238E27FC236}">
                <a16:creationId xmlns="" xmlns:a16="http://schemas.microsoft.com/office/drawing/2014/main" id="{F089BE97-8AFF-400F-A134-C8DB975603E0}"/>
              </a:ext>
            </a:extLst>
          </p:cNvPr>
          <p:cNvPicPr>
            <a:picLocks noChangeAspect="1"/>
          </p:cNvPicPr>
          <p:nvPr/>
        </p:nvPicPr>
        <p:blipFill>
          <a:blip r:embed="rId4">
            <a:extLst>
              <a:ext uri="{28A0092B-C50C-407E-A947-70E740481C1C}">
                <a14:useLocalDpi xmlns:a14="http://schemas.microsoft.com/office/drawing/2010/main" val="0"/>
              </a:ext>
            </a:extLst>
          </a:blip>
          <a:srcRect b="13336"/>
          <a:stretch>
            <a:fillRect/>
          </a:stretch>
        </p:blipFill>
        <p:spPr bwMode="auto">
          <a:xfrm>
            <a:off x="836613" y="1989138"/>
            <a:ext cx="740092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 xmlns:a16="http://schemas.microsoft.com/office/drawing/2014/main" id="{44081F2F-29A3-4C1F-B351-08FC1FF0BBCE}"/>
              </a:ext>
            </a:extLst>
          </p:cNvPr>
          <p:cNvSpPr>
            <a:spLocks noGrp="1"/>
          </p:cNvSpPr>
          <p:nvPr>
            <p:ph type="title"/>
          </p:nvPr>
        </p:nvSpPr>
        <p:spPr>
          <a:xfrm>
            <a:off x="457200" y="485775"/>
            <a:ext cx="8220075" cy="1595438"/>
          </a:xfrm>
        </p:spPr>
        <p:txBody>
          <a:bodyPr/>
          <a:lstStyle/>
          <a:p>
            <a:pPr eaLnBrk="1" hangingPunct="1"/>
            <a:r>
              <a:rPr lang="en-AU" altLang="en-US" noProof="1"/>
              <a:t>Electricity Experts</a:t>
            </a:r>
          </a:p>
        </p:txBody>
      </p:sp>
      <p:pic>
        <p:nvPicPr>
          <p:cNvPr id="35843" name="Whole Class">
            <a:extLst>
              <a:ext uri="{FF2B5EF4-FFF2-40B4-BE49-F238E27FC236}">
                <a16:creationId xmlns="" xmlns:a16="http://schemas.microsoft.com/office/drawing/2014/main" id="{0CBCFC9A-D974-43D6-9258-69B28B596A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2">
            <a:extLst>
              <a:ext uri="{FF2B5EF4-FFF2-40B4-BE49-F238E27FC236}">
                <a16:creationId xmlns="" xmlns:a16="http://schemas.microsoft.com/office/drawing/2014/main" id="{331A23AD-65B3-4FF1-9956-BF91F14C4B78}"/>
              </a:ext>
            </a:extLst>
          </p:cNvPr>
          <p:cNvPicPr>
            <a:picLocks noChangeAspect="1"/>
          </p:cNvPicPr>
          <p:nvPr/>
        </p:nvPicPr>
        <p:blipFill>
          <a:blip r:embed="rId3">
            <a:extLst>
              <a:ext uri="{28A0092B-C50C-407E-A947-70E740481C1C}">
                <a14:useLocalDpi xmlns:a14="http://schemas.microsoft.com/office/drawing/2010/main" val="0"/>
              </a:ext>
            </a:extLst>
          </a:blip>
          <a:srcRect l="12506" r="13950"/>
          <a:stretch>
            <a:fillRect/>
          </a:stretch>
        </p:blipFill>
        <p:spPr bwMode="auto">
          <a:xfrm>
            <a:off x="1935163" y="1833563"/>
            <a:ext cx="5429250" cy="4148137"/>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3" name="Picture 10">
            <a:extLst>
              <a:ext uri="{FF2B5EF4-FFF2-40B4-BE49-F238E27FC236}">
                <a16:creationId xmlns="" xmlns:a16="http://schemas.microsoft.com/office/drawing/2014/main" id="{2CF0BF15-A398-4964-A3C8-96350F54FA62}"/>
              </a:ext>
            </a:extLst>
          </p:cNvPr>
          <p:cNvPicPr>
            <a:picLocks noChangeAspect="1"/>
          </p:cNvPicPr>
          <p:nvPr/>
        </p:nvPicPr>
        <p:blipFill>
          <a:blip r:embed="rId4">
            <a:extLst>
              <a:ext uri="{28A0092B-C50C-407E-A947-70E740481C1C}">
                <a14:useLocalDpi xmlns:a14="http://schemas.microsoft.com/office/drawing/2010/main" val="0"/>
              </a:ext>
            </a:extLst>
          </a:blip>
          <a:srcRect l="5179" t="6564" r="20695" b="7912"/>
          <a:stretch>
            <a:fillRect/>
          </a:stretch>
        </p:blipFill>
        <p:spPr bwMode="auto">
          <a:xfrm>
            <a:off x="1933575" y="1819275"/>
            <a:ext cx="5430838" cy="4183063"/>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 xmlns:a16="http://schemas.microsoft.com/office/drawing/2014/main" id="{AC14D734-6BBD-45EB-81EC-65F8A75B09D9}"/>
              </a:ext>
            </a:extLst>
          </p:cNvPr>
          <p:cNvPicPr>
            <a:picLocks noChangeAspect="1"/>
          </p:cNvPicPr>
          <p:nvPr/>
        </p:nvPicPr>
        <p:blipFill>
          <a:blip r:embed="rId5">
            <a:extLst>
              <a:ext uri="{28A0092B-C50C-407E-A947-70E740481C1C}">
                <a14:useLocalDpi xmlns:a14="http://schemas.microsoft.com/office/drawing/2010/main" val="0"/>
              </a:ext>
            </a:extLst>
          </a:blip>
          <a:srcRect t="10397"/>
          <a:stretch>
            <a:fillRect/>
          </a:stretch>
        </p:blipFill>
        <p:spPr bwMode="auto">
          <a:xfrm>
            <a:off x="2944813" y="1824038"/>
            <a:ext cx="3111500" cy="4178300"/>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4">
            <a:extLst>
              <a:ext uri="{FF2B5EF4-FFF2-40B4-BE49-F238E27FC236}">
                <a16:creationId xmlns="" xmlns:a16="http://schemas.microsoft.com/office/drawing/2014/main" id="{7AC2B104-4C81-4E8A-BF6D-C02026F078A6}"/>
              </a:ext>
            </a:extLst>
          </p:cNvPr>
          <p:cNvPicPr>
            <a:picLocks noChangeAspect="1"/>
          </p:cNvPicPr>
          <p:nvPr/>
        </p:nvPicPr>
        <p:blipFill>
          <a:blip r:embed="rId6">
            <a:extLst>
              <a:ext uri="{28A0092B-C50C-407E-A947-70E740481C1C}">
                <a14:useLocalDpi xmlns:a14="http://schemas.microsoft.com/office/drawing/2010/main" val="0"/>
              </a:ext>
            </a:extLst>
          </a:blip>
          <a:srcRect l="10449" t="2019" r="41563" b="2019"/>
          <a:stretch>
            <a:fillRect/>
          </a:stretch>
        </p:blipFill>
        <p:spPr bwMode="auto">
          <a:xfrm>
            <a:off x="2944813" y="1819275"/>
            <a:ext cx="3111500" cy="4146550"/>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6">
            <a:extLst>
              <a:ext uri="{FF2B5EF4-FFF2-40B4-BE49-F238E27FC236}">
                <a16:creationId xmlns="" xmlns:a16="http://schemas.microsoft.com/office/drawing/2014/main" id="{C117B308-C8E8-4067-AF82-3D28165B93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4813" y="1824038"/>
            <a:ext cx="3111500" cy="4146550"/>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2">
            <a:extLst>
              <a:ext uri="{FF2B5EF4-FFF2-40B4-BE49-F238E27FC236}">
                <a16:creationId xmlns="" xmlns:a16="http://schemas.microsoft.com/office/drawing/2014/main" id="{02C7D843-5C2B-455D-8D3A-37A781E2968E}"/>
              </a:ext>
            </a:extLst>
          </p:cNvPr>
          <p:cNvPicPr>
            <a:picLocks noChangeAspect="1"/>
          </p:cNvPicPr>
          <p:nvPr/>
        </p:nvPicPr>
        <p:blipFill>
          <a:blip r:embed="rId8">
            <a:extLst>
              <a:ext uri="{28A0092B-C50C-407E-A947-70E740481C1C}">
                <a14:useLocalDpi xmlns:a14="http://schemas.microsoft.com/office/drawing/2010/main" val="0"/>
              </a:ext>
            </a:extLst>
          </a:blip>
          <a:srcRect l="-73" t="-191" r="49992"/>
          <a:stretch>
            <a:fillRect/>
          </a:stretch>
        </p:blipFill>
        <p:spPr bwMode="auto">
          <a:xfrm>
            <a:off x="2944813" y="1824038"/>
            <a:ext cx="3111500" cy="4151312"/>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126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27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127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127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27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127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27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27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6999"/>
                                          </p:stCondLst>
                                        </p:cTn>
                                        <p:tgtEl>
                                          <p:spTgt spid="1127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1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a:extLst>
              <a:ext uri="{FF2B5EF4-FFF2-40B4-BE49-F238E27FC236}">
                <a16:creationId xmlns="" xmlns:a16="http://schemas.microsoft.com/office/drawing/2014/main" id="{5D7318A7-3F5D-47A7-BE2F-FBCB2CD18E5C}"/>
              </a:ext>
            </a:extLst>
          </p:cNvPr>
          <p:cNvPicPr>
            <a:picLocks noChangeAspect="1"/>
          </p:cNvPicPr>
          <p:nvPr/>
        </p:nvPicPr>
        <p:blipFill>
          <a:blip r:embed="rId2">
            <a:extLst>
              <a:ext uri="{28A0092B-C50C-407E-A947-70E740481C1C}">
                <a14:useLocalDpi xmlns:a14="http://schemas.microsoft.com/office/drawing/2010/main" val="0"/>
              </a:ext>
            </a:extLst>
          </a:blip>
          <a:srcRect t="15656"/>
          <a:stretch>
            <a:fillRect/>
          </a:stretch>
        </p:blipFill>
        <p:spPr bwMode="auto">
          <a:xfrm>
            <a:off x="666750" y="1762125"/>
            <a:ext cx="781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a:extLst>
              <a:ext uri="{FF2B5EF4-FFF2-40B4-BE49-F238E27FC236}">
                <a16:creationId xmlns="" xmlns:a16="http://schemas.microsoft.com/office/drawing/2014/main" id="{90FA453C-8A93-411C-AA8D-A320413184C1}"/>
              </a:ext>
            </a:extLst>
          </p:cNvPr>
          <p:cNvSpPr>
            <a:spLocks noGrp="1"/>
          </p:cNvSpPr>
          <p:nvPr>
            <p:ph type="title"/>
          </p:nvPr>
        </p:nvSpPr>
        <p:spPr>
          <a:xfrm>
            <a:off x="457200" y="485775"/>
            <a:ext cx="8220075" cy="1595438"/>
          </a:xfrm>
        </p:spPr>
        <p:txBody>
          <a:bodyPr/>
          <a:lstStyle/>
          <a:p>
            <a:pPr eaLnBrk="1" hangingPunct="1"/>
            <a:r>
              <a:rPr lang="en-AU" altLang="en-US" noProof="1"/>
              <a:t>Life Without Electricity</a:t>
            </a:r>
          </a:p>
        </p:txBody>
      </p:sp>
      <p:pic>
        <p:nvPicPr>
          <p:cNvPr id="36868" name="Talking Partners">
            <a:extLst>
              <a:ext uri="{FF2B5EF4-FFF2-40B4-BE49-F238E27FC236}">
                <a16:creationId xmlns="" xmlns:a16="http://schemas.microsoft.com/office/drawing/2014/main" id="{C9122C5D-0E49-4F49-BDBD-2A1B44DA30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 xmlns:a16="http://schemas.microsoft.com/office/drawing/2014/main" id="{D8F2DC2D-0FCF-4E9C-AEA9-09161E8534E2}"/>
              </a:ext>
            </a:extLst>
          </p:cNvPr>
          <p:cNvGrpSpPr>
            <a:grpSpLocks/>
          </p:cNvGrpSpPr>
          <p:nvPr/>
        </p:nvGrpSpPr>
        <p:grpSpPr bwMode="auto">
          <a:xfrm>
            <a:off x="1116013" y="1762125"/>
            <a:ext cx="4437062" cy="3438525"/>
            <a:chOff x="1116013" y="1695450"/>
            <a:chExt cx="4437063" cy="3438525"/>
          </a:xfrm>
        </p:grpSpPr>
        <p:sp>
          <p:nvSpPr>
            <p:cNvPr id="9" name="Rectangle 8">
              <a:extLst>
                <a:ext uri="{FF2B5EF4-FFF2-40B4-BE49-F238E27FC236}">
                  <a16:creationId xmlns="" xmlns:a16="http://schemas.microsoft.com/office/drawing/2014/main" id="{D62315D5-539A-49DE-B624-29A54AFACF68}"/>
                </a:ext>
              </a:extLst>
            </p:cNvPr>
            <p:cNvSpPr/>
            <p:nvPr/>
          </p:nvSpPr>
          <p:spPr>
            <a:xfrm>
              <a:off x="1116013" y="1695450"/>
              <a:ext cx="4437063" cy="3438525"/>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10" name="Rectangle 9">
              <a:extLst>
                <a:ext uri="{FF2B5EF4-FFF2-40B4-BE49-F238E27FC236}">
                  <a16:creationId xmlns="" xmlns:a16="http://schemas.microsoft.com/office/drawing/2014/main" id="{85C66E9C-62E0-4D23-80A0-846C25C6151B}"/>
                </a:ext>
              </a:extLst>
            </p:cNvPr>
            <p:cNvSpPr/>
            <p:nvPr/>
          </p:nvSpPr>
          <p:spPr>
            <a:xfrm>
              <a:off x="1276350" y="1830388"/>
              <a:ext cx="4135439" cy="3168650"/>
            </a:xfrm>
            <a:prstGeom prst="rect">
              <a:avLst/>
            </a:prstGeom>
          </p:spPr>
          <p:txBody>
            <a:bodyPr>
              <a:spAutoFit/>
            </a:bodyPr>
            <a:lstStyle/>
            <a:p>
              <a:pPr eaLnBrk="1" hangingPunct="1">
                <a:spcAft>
                  <a:spcPts val="600"/>
                </a:spcAft>
                <a:buFont typeface="Arial" panose="020B0604020202020204" pitchFamily="34" charset="0"/>
                <a:buNone/>
                <a:defRPr/>
              </a:pPr>
              <a:r>
                <a:rPr lang="en-GB" altLang="en-US" sz="1700" dirty="0">
                  <a:latin typeface="Twinkl" pitchFamily="2" charset="0"/>
                </a:rPr>
                <a:t>Electricity is a flow of charge through a material. We use it to power appliances.</a:t>
              </a:r>
            </a:p>
            <a:p>
              <a:pPr eaLnBrk="1" hangingPunct="1">
                <a:spcAft>
                  <a:spcPts val="600"/>
                </a:spcAft>
                <a:buFont typeface="Arial" panose="020B0604020202020204" pitchFamily="34" charset="0"/>
                <a:buNone/>
                <a:defRPr/>
              </a:pPr>
              <a:r>
                <a:rPr lang="en-GB" altLang="en-US" sz="1700" dirty="0">
                  <a:latin typeface="Twinkl" pitchFamily="2" charset="0"/>
                </a:rPr>
                <a:t>What would life be like without electricity?</a:t>
              </a:r>
            </a:p>
            <a:p>
              <a:pPr eaLnBrk="1" hangingPunct="1">
                <a:spcAft>
                  <a:spcPts val="600"/>
                </a:spcAft>
                <a:buFont typeface="Arial" panose="020B0604020202020204" pitchFamily="34" charset="0"/>
                <a:buNone/>
                <a:defRPr/>
              </a:pPr>
              <a:r>
                <a:rPr lang="en-GB" altLang="en-US" sz="1700" dirty="0">
                  <a:latin typeface="Twinkl" pitchFamily="2" charset="0"/>
                </a:rPr>
                <a:t>Look around you. Discuss ways things would be different. </a:t>
              </a:r>
            </a:p>
            <a:p>
              <a:pPr marL="285750" indent="-285750" eaLnBrk="1" hangingPunct="1">
                <a:spcAft>
                  <a:spcPts val="600"/>
                </a:spcAft>
                <a:buFont typeface="Arial" panose="020B0604020202020204" pitchFamily="34" charset="0"/>
                <a:buChar char="•"/>
                <a:defRPr/>
              </a:pPr>
              <a:r>
                <a:rPr lang="en-GB" altLang="en-US" sz="1700" dirty="0">
                  <a:latin typeface="Twinkl" pitchFamily="2" charset="0"/>
                </a:rPr>
                <a:t>What would your classroom be like? </a:t>
              </a:r>
            </a:p>
            <a:p>
              <a:pPr marL="285750" indent="-285750" eaLnBrk="1" hangingPunct="1">
                <a:spcAft>
                  <a:spcPts val="600"/>
                </a:spcAft>
                <a:buFont typeface="Arial" panose="020B0604020202020204" pitchFamily="34" charset="0"/>
                <a:buChar char="•"/>
                <a:defRPr/>
              </a:pPr>
              <a:r>
                <a:rPr lang="en-GB" altLang="en-US" sz="1700" dirty="0">
                  <a:latin typeface="Twinkl" pitchFamily="2" charset="0"/>
                </a:rPr>
                <a:t>How would you learn?</a:t>
              </a:r>
            </a:p>
            <a:p>
              <a:pPr marL="285750" indent="-285750" eaLnBrk="1" hangingPunct="1">
                <a:spcAft>
                  <a:spcPts val="600"/>
                </a:spcAft>
                <a:buFont typeface="Arial" panose="020B0604020202020204" pitchFamily="34" charset="0"/>
                <a:buChar char="•"/>
                <a:defRPr/>
              </a:pPr>
              <a:r>
                <a:rPr lang="en-GB" altLang="en-US" sz="1700" dirty="0">
                  <a:latin typeface="Twinkl" pitchFamily="2" charset="0"/>
                </a:rPr>
                <a:t>What would your home be like?</a:t>
              </a:r>
            </a:p>
            <a:p>
              <a:pPr marL="285750" indent="-285750" eaLnBrk="1" hangingPunct="1">
                <a:spcAft>
                  <a:spcPts val="600"/>
                </a:spcAft>
                <a:buFont typeface="Arial" panose="020B0604020202020204" pitchFamily="34" charset="0"/>
                <a:buChar char="•"/>
                <a:defRPr/>
              </a:pPr>
              <a:r>
                <a:rPr lang="en-GB" altLang="en-US" sz="1700" dirty="0">
                  <a:latin typeface="Twinkl" pitchFamily="2" charset="0"/>
                </a:rPr>
                <a:t>How would people stay in touch?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Twinkl Logo">
            <a:extLst>
              <a:ext uri="{FF2B5EF4-FFF2-40B4-BE49-F238E27FC236}">
                <a16:creationId xmlns="" xmlns:a16="http://schemas.microsoft.com/office/drawing/2014/main" id="{58E0AAAE-A9C4-4DAE-81F2-71CB431C4F2E}"/>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278313" y="5135563"/>
            <a:ext cx="5873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 xmlns:a16="http://schemas.microsoft.com/office/drawing/2014/main" id="{2B61F1EB-1999-4C0E-B009-C68844853BEC}"/>
              </a:ext>
            </a:extLst>
          </p:cNvPr>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sp>
        <p:nvSpPr>
          <p:cNvPr id="24" name="Rounded Rectangle 23">
            <a:extLst>
              <a:ext uri="{FF2B5EF4-FFF2-40B4-BE49-F238E27FC236}">
                <a16:creationId xmlns="" xmlns:a16="http://schemas.microsoft.com/office/drawing/2014/main" id="{18EEC5F6-CE81-4638-A9DC-90014F0C0983}"/>
              </a:ext>
            </a:extLst>
          </p:cNvPr>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2" charset="0"/>
              </a:rPr>
              <a:t> </a:t>
            </a:r>
          </a:p>
        </p:txBody>
      </p:sp>
      <p:sp>
        <p:nvSpPr>
          <p:cNvPr id="10244" name="Title 1">
            <a:extLst>
              <a:ext uri="{FF2B5EF4-FFF2-40B4-BE49-F238E27FC236}">
                <a16:creationId xmlns="" xmlns:a16="http://schemas.microsoft.com/office/drawing/2014/main" id="{EF8F881D-903C-4C48-A345-57F125077F6D}"/>
              </a:ext>
            </a:extLst>
          </p:cNvPr>
          <p:cNvSpPr txBox="1">
            <a:spLocks noChangeArrowheads="1"/>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spcBef>
                <a:spcPct val="0"/>
              </a:spcBef>
              <a:buFont typeface="Arial" panose="020B0604020202020204" pitchFamily="34" charset="0"/>
              <a:buNone/>
            </a:pPr>
            <a:r>
              <a:rPr lang="en-US" altLang="en-US" sz="3600" b="1">
                <a:solidFill>
                  <a:schemeClr val="tx1"/>
                </a:solidFill>
                <a:latin typeface="Twinkl SemiBold" pitchFamily="2" charset="0"/>
                <a:ea typeface="Sassoon Infant Rg" panose="02000503030000020003" pitchFamily="50" charset="0"/>
                <a:cs typeface="Sassoon Infant Rg" panose="02000503030000020003" pitchFamily="50" charset="0"/>
              </a:rPr>
              <a:t>Success Criteria</a:t>
            </a:r>
          </a:p>
        </p:txBody>
      </p:sp>
      <p:sp>
        <p:nvSpPr>
          <p:cNvPr id="10245" name="Title 1">
            <a:extLst>
              <a:ext uri="{FF2B5EF4-FFF2-40B4-BE49-F238E27FC236}">
                <a16:creationId xmlns="" xmlns:a16="http://schemas.microsoft.com/office/drawing/2014/main" id="{0A284055-E4D7-47A8-989B-12BF684B638E}"/>
              </a:ext>
            </a:extLst>
          </p:cNvPr>
          <p:cNvSpPr txBox="1">
            <a:spLocks noChangeArrowheads="1"/>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spcBef>
                <a:spcPct val="0"/>
              </a:spcBef>
              <a:buFont typeface="Arial" panose="020B0604020202020204" pitchFamily="34" charset="0"/>
              <a:buNone/>
            </a:pPr>
            <a:r>
              <a:rPr lang="en-US" altLang="en-US" sz="3600" b="1">
                <a:solidFill>
                  <a:schemeClr val="tx1"/>
                </a:solidFill>
                <a:latin typeface="Twinkl SemiBold" pitchFamily="2" charset="0"/>
                <a:ea typeface="Sassoon Infant Rg" panose="02000503030000020003" pitchFamily="50" charset="0"/>
                <a:cs typeface="Sassoon Infant Rg" panose="02000503030000020003" pitchFamily="50" charset="0"/>
              </a:rPr>
              <a:t>Aim</a:t>
            </a:r>
          </a:p>
        </p:txBody>
      </p:sp>
      <p:sp>
        <p:nvSpPr>
          <p:cNvPr id="10246" name="Content Placeholder 15">
            <a:extLst>
              <a:ext uri="{FF2B5EF4-FFF2-40B4-BE49-F238E27FC236}">
                <a16:creationId xmlns="" xmlns:a16="http://schemas.microsoft.com/office/drawing/2014/main" id="{6E4BE249-3968-4E6E-832F-A3C536B45B69}"/>
              </a:ext>
            </a:extLst>
          </p:cNvPr>
          <p:cNvSpPr>
            <a:spLocks noGrp="1"/>
          </p:cNvSpPr>
          <p:nvPr>
            <p:ph idx="1"/>
          </p:nvPr>
        </p:nvSpPr>
        <p:spPr>
          <a:xfrm>
            <a:off x="628650" y="1127125"/>
            <a:ext cx="7886700" cy="1409700"/>
          </a:xfrm>
        </p:spPr>
        <p:txBody>
          <a:bodyPr/>
          <a:lstStyle/>
          <a:p>
            <a:pPr eaLnBrk="1" hangingPunct="1"/>
            <a:r>
              <a:rPr lang="en-AU" altLang="en-US" noProof="1"/>
              <a:t>I can explain ways that electricity is generated.</a:t>
            </a:r>
          </a:p>
        </p:txBody>
      </p:sp>
      <p:sp>
        <p:nvSpPr>
          <p:cNvPr id="10247" name="Content Placeholder 15">
            <a:extLst>
              <a:ext uri="{FF2B5EF4-FFF2-40B4-BE49-F238E27FC236}">
                <a16:creationId xmlns="" xmlns:a16="http://schemas.microsoft.com/office/drawing/2014/main" id="{8560C4FE-2521-4CEF-87E3-3B9DC2442F6E}"/>
              </a:ext>
            </a:extLst>
          </p:cNvPr>
          <p:cNvSpPr txBox="1">
            <a:spLocks noChangeArrowheads="1"/>
          </p:cNvSpPr>
          <p:nvPr/>
        </p:nvSpPr>
        <p:spPr bwMode="auto">
          <a:xfrm>
            <a:off x="628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r>
              <a:rPr lang="en-GB" altLang="en-US" sz="1800">
                <a:ea typeface="Sassoon Infant Rg" panose="02000503030000020003" pitchFamily="50" charset="0"/>
                <a:cs typeface="Sassoon Infant Rg" panose="02000503030000020003" pitchFamily="50" charset="0"/>
              </a:rPr>
              <a:t>I can explain what I know about electricity.</a:t>
            </a:r>
          </a:p>
          <a:p>
            <a:pPr eaLnBrk="1" hangingPunct="1"/>
            <a:r>
              <a:rPr lang="en-GB" altLang="en-US" sz="1800">
                <a:ea typeface="Sassoon Infant Rg" panose="02000503030000020003" pitchFamily="50" charset="0"/>
                <a:cs typeface="Sassoon Infant Rg" panose="02000503030000020003" pitchFamily="50" charset="0"/>
              </a:rPr>
              <a:t>I can explain where electricity comes from.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E5148DF0-6B8F-49EF-B47B-83F3BFC48374}"/>
              </a:ext>
            </a:extLst>
          </p:cNvPr>
          <p:cNvSpPr>
            <a:spLocks noGrp="1"/>
          </p:cNvSpPr>
          <p:nvPr>
            <p:ph type="title"/>
          </p:nvPr>
        </p:nvSpPr>
        <p:spPr>
          <a:xfrm>
            <a:off x="457200" y="485775"/>
            <a:ext cx="8220075" cy="1595438"/>
          </a:xfrm>
        </p:spPr>
        <p:txBody>
          <a:bodyPr/>
          <a:lstStyle/>
          <a:p>
            <a:pPr eaLnBrk="1" hangingPunct="1"/>
            <a:r>
              <a:rPr lang="en-AU" altLang="en-US" noProof="1"/>
              <a:t>What Makes It Work?</a:t>
            </a:r>
          </a:p>
        </p:txBody>
      </p:sp>
      <p:sp>
        <p:nvSpPr>
          <p:cNvPr id="11267" name="Content Placeholder 2">
            <a:extLst>
              <a:ext uri="{FF2B5EF4-FFF2-40B4-BE49-F238E27FC236}">
                <a16:creationId xmlns="" xmlns:a16="http://schemas.microsoft.com/office/drawing/2014/main" id="{85BCCB1F-D9A7-4EA9-BBD8-3737085D761D}"/>
              </a:ext>
            </a:extLst>
          </p:cNvPr>
          <p:cNvSpPr>
            <a:spLocks noGrp="1"/>
          </p:cNvSpPr>
          <p:nvPr>
            <p:ph idx="1"/>
          </p:nvPr>
        </p:nvSpPr>
        <p:spPr>
          <a:xfrm>
            <a:off x="457200" y="1330325"/>
            <a:ext cx="8220075" cy="857250"/>
          </a:xfrm>
        </p:spPr>
        <p:txBody>
          <a:bodyPr/>
          <a:lstStyle/>
          <a:p>
            <a:pPr marL="0" indent="0" algn="ctr" eaLnBrk="1" hangingPunct="1">
              <a:buFont typeface="Arial" panose="020B0604020202020204" pitchFamily="34" charset="0"/>
              <a:buNone/>
            </a:pPr>
            <a:r>
              <a:rPr lang="en-GB" altLang="en-US"/>
              <a:t>Look at these pictures. Think about what all the items have in common. How do they all work?</a:t>
            </a:r>
          </a:p>
        </p:txBody>
      </p:sp>
      <p:pic>
        <p:nvPicPr>
          <p:cNvPr id="11268" name="Whole Class">
            <a:extLst>
              <a:ext uri="{FF2B5EF4-FFF2-40B4-BE49-F238E27FC236}">
                <a16:creationId xmlns="" xmlns:a16="http://schemas.microsoft.com/office/drawing/2014/main" id="{CE0E4EDD-F7E1-43A7-AED3-0525074868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
            <a:extLst>
              <a:ext uri="{FF2B5EF4-FFF2-40B4-BE49-F238E27FC236}">
                <a16:creationId xmlns="" xmlns:a16="http://schemas.microsoft.com/office/drawing/2014/main" id="{ED83B6EB-DDD8-416C-A269-106C55FA5834}"/>
              </a:ext>
            </a:extLst>
          </p:cNvPr>
          <p:cNvPicPr>
            <a:picLocks noChangeAspect="1"/>
          </p:cNvPicPr>
          <p:nvPr/>
        </p:nvPicPr>
        <p:blipFill>
          <a:blip r:embed="rId3">
            <a:extLst>
              <a:ext uri="{28A0092B-C50C-407E-A947-70E740481C1C}">
                <a14:useLocalDpi xmlns:a14="http://schemas.microsoft.com/office/drawing/2010/main" val="0"/>
              </a:ext>
            </a:extLst>
          </a:blip>
          <a:srcRect l="-73" t="-191" r="49992"/>
          <a:stretch>
            <a:fillRect/>
          </a:stretch>
        </p:blipFill>
        <p:spPr bwMode="auto">
          <a:xfrm>
            <a:off x="942975" y="2066925"/>
            <a:ext cx="1681163" cy="2243138"/>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4">
            <a:extLst>
              <a:ext uri="{FF2B5EF4-FFF2-40B4-BE49-F238E27FC236}">
                <a16:creationId xmlns="" xmlns:a16="http://schemas.microsoft.com/office/drawing/2014/main" id="{7D8D58C9-D1BA-4258-93DE-28D724562BA6}"/>
              </a:ext>
            </a:extLst>
          </p:cNvPr>
          <p:cNvPicPr>
            <a:picLocks noChangeAspect="1"/>
          </p:cNvPicPr>
          <p:nvPr/>
        </p:nvPicPr>
        <p:blipFill>
          <a:blip r:embed="rId4">
            <a:extLst>
              <a:ext uri="{28A0092B-C50C-407E-A947-70E740481C1C}">
                <a14:useLocalDpi xmlns:a14="http://schemas.microsoft.com/office/drawing/2010/main" val="0"/>
              </a:ext>
            </a:extLst>
          </a:blip>
          <a:srcRect l="10449" t="2019" r="41563" b="2019"/>
          <a:stretch>
            <a:fillRect/>
          </a:stretch>
        </p:blipFill>
        <p:spPr bwMode="auto">
          <a:xfrm>
            <a:off x="4670425" y="2271713"/>
            <a:ext cx="1679575" cy="2238375"/>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1" name="Picture 6">
            <a:extLst>
              <a:ext uri="{FF2B5EF4-FFF2-40B4-BE49-F238E27FC236}">
                <a16:creationId xmlns="" xmlns:a16="http://schemas.microsoft.com/office/drawing/2014/main" id="{457A9E14-32AF-45CE-8092-E2190DF667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9875" y="2271713"/>
            <a:ext cx="1679575" cy="2238375"/>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 xmlns:a16="http://schemas.microsoft.com/office/drawing/2014/main" id="{69CBC7B2-B1AC-406C-9879-20BFDCC180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30975" y="2066925"/>
            <a:ext cx="1493838" cy="2238375"/>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3" name="Picture 10">
            <a:extLst>
              <a:ext uri="{FF2B5EF4-FFF2-40B4-BE49-F238E27FC236}">
                <a16:creationId xmlns="" xmlns:a16="http://schemas.microsoft.com/office/drawing/2014/main" id="{3F908F9A-ED07-4E47-9F87-C507B805D4C5}"/>
              </a:ext>
            </a:extLst>
          </p:cNvPr>
          <p:cNvPicPr>
            <a:picLocks noChangeAspect="1"/>
          </p:cNvPicPr>
          <p:nvPr/>
        </p:nvPicPr>
        <p:blipFill>
          <a:blip r:embed="rId7">
            <a:extLst>
              <a:ext uri="{28A0092B-C50C-407E-A947-70E740481C1C}">
                <a14:useLocalDpi xmlns:a14="http://schemas.microsoft.com/office/drawing/2010/main" val="0"/>
              </a:ext>
            </a:extLst>
          </a:blip>
          <a:srcRect l="5179" t="6564" r="20695" b="7912"/>
          <a:stretch>
            <a:fillRect/>
          </a:stretch>
        </p:blipFill>
        <p:spPr bwMode="auto">
          <a:xfrm>
            <a:off x="1784350" y="4200525"/>
            <a:ext cx="2632075" cy="2027238"/>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pic>
        <p:nvPicPr>
          <p:cNvPr id="11274" name="Picture 12">
            <a:extLst>
              <a:ext uri="{FF2B5EF4-FFF2-40B4-BE49-F238E27FC236}">
                <a16:creationId xmlns="" xmlns:a16="http://schemas.microsoft.com/office/drawing/2014/main" id="{703B1AC1-EB3F-4D0C-86C7-6A8F5CA193B8}"/>
              </a:ext>
            </a:extLst>
          </p:cNvPr>
          <p:cNvPicPr>
            <a:picLocks noChangeAspect="1"/>
          </p:cNvPicPr>
          <p:nvPr/>
        </p:nvPicPr>
        <p:blipFill>
          <a:blip r:embed="rId8">
            <a:extLst>
              <a:ext uri="{28A0092B-C50C-407E-A947-70E740481C1C}">
                <a14:useLocalDpi xmlns:a14="http://schemas.microsoft.com/office/drawing/2010/main" val="0"/>
              </a:ext>
            </a:extLst>
          </a:blip>
          <a:srcRect l="12506" r="13950"/>
          <a:stretch>
            <a:fillRect/>
          </a:stretch>
        </p:blipFill>
        <p:spPr bwMode="auto">
          <a:xfrm>
            <a:off x="4754563" y="4200525"/>
            <a:ext cx="2654300" cy="2027238"/>
          </a:xfrm>
          <a:prstGeom prst="rect">
            <a:avLst/>
          </a:prstGeom>
          <a:noFill/>
          <a:ln w="19050">
            <a:solidFill>
              <a:srgbClr val="99A9F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937BA5EB-9593-4821-846B-114EAD67D6EC}"/>
              </a:ext>
            </a:extLst>
          </p:cNvPr>
          <p:cNvSpPr/>
          <p:nvPr/>
        </p:nvSpPr>
        <p:spPr>
          <a:xfrm>
            <a:off x="708025" y="1600200"/>
            <a:ext cx="7702550" cy="2794000"/>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8" name="Rectangle 7">
            <a:extLst>
              <a:ext uri="{FF2B5EF4-FFF2-40B4-BE49-F238E27FC236}">
                <a16:creationId xmlns="" xmlns:a16="http://schemas.microsoft.com/office/drawing/2014/main" id="{181DF53D-D48C-45AF-A219-EBA27030AFB4}"/>
              </a:ext>
            </a:extLst>
          </p:cNvPr>
          <p:cNvSpPr/>
          <p:nvPr/>
        </p:nvSpPr>
        <p:spPr>
          <a:xfrm>
            <a:off x="708025" y="4467225"/>
            <a:ext cx="7702550" cy="1739900"/>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12292" name="Title 1">
            <a:extLst>
              <a:ext uri="{FF2B5EF4-FFF2-40B4-BE49-F238E27FC236}">
                <a16:creationId xmlns="" xmlns:a16="http://schemas.microsoft.com/office/drawing/2014/main" id="{5D291DAC-CE81-4F9C-B26D-B5FB305D2A6C}"/>
              </a:ext>
            </a:extLst>
          </p:cNvPr>
          <p:cNvSpPr>
            <a:spLocks noGrp="1"/>
          </p:cNvSpPr>
          <p:nvPr>
            <p:ph type="title"/>
          </p:nvPr>
        </p:nvSpPr>
        <p:spPr>
          <a:xfrm>
            <a:off x="457200" y="314325"/>
            <a:ext cx="8220075" cy="1595438"/>
          </a:xfrm>
        </p:spPr>
        <p:txBody>
          <a:bodyPr/>
          <a:lstStyle/>
          <a:p>
            <a:pPr eaLnBrk="1" hangingPunct="1"/>
            <a:r>
              <a:rPr lang="en-AU" altLang="en-US" noProof="1"/>
              <a:t>Electricity</a:t>
            </a:r>
          </a:p>
        </p:txBody>
      </p:sp>
      <p:sp>
        <p:nvSpPr>
          <p:cNvPr id="12293" name="Rectangle 3">
            <a:extLst>
              <a:ext uri="{FF2B5EF4-FFF2-40B4-BE49-F238E27FC236}">
                <a16:creationId xmlns="" xmlns:a16="http://schemas.microsoft.com/office/drawing/2014/main" id="{F7752A82-2ED7-4B54-A9B5-039359DDC503}"/>
              </a:ext>
            </a:extLst>
          </p:cNvPr>
          <p:cNvSpPr>
            <a:spLocks noChangeArrowheads="1"/>
          </p:cNvSpPr>
          <p:nvPr/>
        </p:nvSpPr>
        <p:spPr bwMode="auto">
          <a:xfrm>
            <a:off x="895350" y="1804988"/>
            <a:ext cx="43116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spcAft>
                <a:spcPts val="600"/>
              </a:spcAft>
              <a:buFont typeface="Arial" panose="020B0604020202020204" pitchFamily="34" charset="0"/>
              <a:buNone/>
            </a:pPr>
            <a:r>
              <a:rPr lang="en-GB" altLang="en-US" sz="1800" dirty="0">
                <a:solidFill>
                  <a:schemeClr val="tx1"/>
                </a:solidFill>
              </a:rPr>
              <a:t>All of the items shown on the previous slide are powered by electricity. Electricity makes them work.</a:t>
            </a:r>
          </a:p>
          <a:p>
            <a:pPr algn="ctr" eaLnBrk="1" hangingPunct="1">
              <a:lnSpc>
                <a:spcPct val="100000"/>
              </a:lnSpc>
              <a:spcBef>
                <a:spcPct val="0"/>
              </a:spcBef>
              <a:spcAft>
                <a:spcPts val="600"/>
              </a:spcAft>
              <a:buFont typeface="Arial" panose="020B0604020202020204" pitchFamily="34" charset="0"/>
              <a:buNone/>
            </a:pPr>
            <a:r>
              <a:rPr lang="en-GB" altLang="en-US" sz="1800" dirty="0">
                <a:solidFill>
                  <a:schemeClr val="tx1"/>
                </a:solidFill>
              </a:rPr>
              <a:t>What do you know about electricity? </a:t>
            </a:r>
            <a:r>
              <a:rPr lang="en-GB" altLang="en-US" sz="1800" dirty="0">
                <a:solidFill>
                  <a:schemeClr val="tx1"/>
                </a:solidFill>
                <a:sym typeface="Sassoon Infant Rg" panose="02000503030000020003" pitchFamily="50" charset="0"/>
              </a:rPr>
              <a:t>Create a </a:t>
            </a:r>
            <a:r>
              <a:rPr lang="en-GB" altLang="en-US" sz="1800" dirty="0" smtClean="0">
                <a:solidFill>
                  <a:schemeClr val="tx1"/>
                </a:solidFill>
                <a:sym typeface="Sassoon Infant Rg" panose="02000503030000020003" pitchFamily="50" charset="0"/>
              </a:rPr>
              <a:t>list</a:t>
            </a:r>
            <a:r>
              <a:rPr lang="en-GB" altLang="en-US" sz="1800" dirty="0" smtClean="0">
                <a:solidFill>
                  <a:schemeClr val="tx1"/>
                </a:solidFill>
                <a:sym typeface="Sassoon Infant Rg" panose="02000503030000020003" pitchFamily="50" charset="0"/>
              </a:rPr>
              <a:t> </a:t>
            </a:r>
            <a:r>
              <a:rPr lang="en-GB" altLang="en-US" sz="1800" dirty="0">
                <a:solidFill>
                  <a:schemeClr val="tx1"/>
                </a:solidFill>
                <a:sym typeface="Sassoon Infant Rg" panose="02000503030000020003" pitchFamily="50" charset="0"/>
              </a:rPr>
              <a:t>to show what you already know about this topic.</a:t>
            </a:r>
          </a:p>
          <a:p>
            <a:pPr algn="ctr" eaLnBrk="1" hangingPunct="1">
              <a:lnSpc>
                <a:spcPct val="100000"/>
              </a:lnSpc>
              <a:spcBef>
                <a:spcPct val="0"/>
              </a:spcBef>
              <a:spcAft>
                <a:spcPts val="600"/>
              </a:spcAft>
              <a:buFont typeface="Arial" panose="020B0604020202020204" pitchFamily="34" charset="0"/>
              <a:buNone/>
            </a:pPr>
            <a:r>
              <a:rPr lang="en-GB" altLang="en-US" sz="1800" dirty="0">
                <a:solidFill>
                  <a:schemeClr val="tx1"/>
                </a:solidFill>
                <a:sym typeface="Sassoon Infant Rg" panose="02000503030000020003" pitchFamily="50" charset="0"/>
              </a:rPr>
              <a:t>Can you think of any questions you would like to find out about electricity?</a:t>
            </a:r>
          </a:p>
        </p:txBody>
      </p:sp>
      <p:sp>
        <p:nvSpPr>
          <p:cNvPr id="6" name="Rectangle 5">
            <a:extLst>
              <a:ext uri="{FF2B5EF4-FFF2-40B4-BE49-F238E27FC236}">
                <a16:creationId xmlns="" xmlns:a16="http://schemas.microsoft.com/office/drawing/2014/main" id="{6A5B3A3E-F237-4399-9F58-BBBA6BAAA05B}"/>
              </a:ext>
            </a:extLst>
          </p:cNvPr>
          <p:cNvSpPr/>
          <p:nvPr/>
        </p:nvSpPr>
        <p:spPr>
          <a:xfrm>
            <a:off x="923925" y="4589463"/>
            <a:ext cx="7486650" cy="1477962"/>
          </a:xfrm>
          <a:prstGeom prst="rect">
            <a:avLst/>
          </a:prstGeom>
        </p:spPr>
        <p:txBody>
          <a:bodyPr>
            <a:spAutoFit/>
          </a:bodyPr>
          <a:lstStyle/>
          <a:p>
            <a:pPr eaLnBrk="1" hangingPunct="1">
              <a:buFont typeface="Arial" panose="020B0604020202020204" pitchFamily="34" charset="0"/>
              <a:buNone/>
              <a:defRPr/>
            </a:pPr>
            <a:r>
              <a:rPr lang="en-GB" altLang="en-US" dirty="0">
                <a:latin typeface="Twinkl" pitchFamily="2" charset="0"/>
                <a:sym typeface="Sassoon Infant Rg" panose="02000503030000020003" pitchFamily="50" charset="0"/>
              </a:rPr>
              <a:t>Think about:</a:t>
            </a:r>
          </a:p>
          <a:p>
            <a:pPr marL="285750" indent="-285750" eaLnBrk="1" hangingPunct="1">
              <a:buFont typeface="Arial" panose="020B0604020202020204" pitchFamily="34" charset="0"/>
              <a:buChar char="•"/>
              <a:defRPr/>
            </a:pPr>
            <a:r>
              <a:rPr lang="en-GB" altLang="en-US" dirty="0">
                <a:latin typeface="Twinkl" pitchFamily="2" charset="0"/>
                <a:sym typeface="Sassoon Infant Rg" panose="02000503030000020003" pitchFamily="50" charset="0"/>
              </a:rPr>
              <a:t>Where electricity comes from;</a:t>
            </a:r>
          </a:p>
          <a:p>
            <a:pPr marL="285750" indent="-285750" eaLnBrk="1" hangingPunct="1">
              <a:buFont typeface="Arial" panose="020B0604020202020204" pitchFamily="34" charset="0"/>
              <a:buChar char="•"/>
              <a:defRPr/>
            </a:pPr>
            <a:r>
              <a:rPr lang="en-GB" altLang="en-US" dirty="0">
                <a:latin typeface="Twinkl" pitchFamily="2" charset="0"/>
                <a:sym typeface="Sassoon Infant Rg" panose="02000503030000020003" pitchFamily="50" charset="0"/>
              </a:rPr>
              <a:t>How switches work;</a:t>
            </a:r>
          </a:p>
          <a:p>
            <a:pPr marL="285750" indent="-285750" eaLnBrk="1" hangingPunct="1">
              <a:buFont typeface="Arial" panose="020B0604020202020204" pitchFamily="34" charset="0"/>
              <a:buChar char="•"/>
              <a:defRPr/>
            </a:pPr>
            <a:r>
              <a:rPr lang="en-GB" altLang="en-US" dirty="0">
                <a:latin typeface="Twinkl" pitchFamily="2" charset="0"/>
                <a:sym typeface="Sassoon Infant Rg" panose="02000503030000020003" pitchFamily="50" charset="0"/>
              </a:rPr>
              <a:t>Which materials allow electricity to flow through them;</a:t>
            </a:r>
          </a:p>
          <a:p>
            <a:pPr marL="285750" indent="-285750" eaLnBrk="1" hangingPunct="1">
              <a:buFont typeface="Arial" panose="020B0604020202020204" pitchFamily="34" charset="0"/>
              <a:buChar char="•"/>
              <a:defRPr/>
            </a:pPr>
            <a:r>
              <a:rPr lang="en-GB" altLang="en-US" dirty="0">
                <a:latin typeface="Twinkl" pitchFamily="2" charset="0"/>
                <a:sym typeface="Sassoon Infant Rg" panose="02000503030000020003" pitchFamily="50" charset="0"/>
              </a:rPr>
              <a:t>Some items that use electricity to work.</a:t>
            </a:r>
          </a:p>
        </p:txBody>
      </p:sp>
      <p:pic>
        <p:nvPicPr>
          <p:cNvPr id="12295" name="Individual Work">
            <a:extLst>
              <a:ext uri="{FF2B5EF4-FFF2-40B4-BE49-F238E27FC236}">
                <a16:creationId xmlns="" xmlns:a16="http://schemas.microsoft.com/office/drawing/2014/main" id="{F30CA719-D8BC-4758-ACE8-D1564ADC05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a:extLst>
              <a:ext uri="{FF2B5EF4-FFF2-40B4-BE49-F238E27FC236}">
                <a16:creationId xmlns="" xmlns:a16="http://schemas.microsoft.com/office/drawing/2014/main" id="{95E9E40A-AEAF-40DF-886A-3B6DDB7530DF}"/>
              </a:ext>
            </a:extLst>
          </p:cNvPr>
          <p:cNvPicPr>
            <a:picLocks noChangeAspect="1"/>
          </p:cNvPicPr>
          <p:nvPr/>
        </p:nvPicPr>
        <p:blipFill>
          <a:blip r:embed="rId3">
            <a:extLst>
              <a:ext uri="{28A0092B-C50C-407E-A947-70E740481C1C}">
                <a14:useLocalDpi xmlns:a14="http://schemas.microsoft.com/office/drawing/2010/main" val="0"/>
              </a:ext>
            </a:extLst>
          </a:blip>
          <a:srcRect b="10117"/>
          <a:stretch>
            <a:fillRect/>
          </a:stretch>
        </p:blipFill>
        <p:spPr bwMode="auto">
          <a:xfrm>
            <a:off x="4870450" y="1527175"/>
            <a:ext cx="387826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E1B9C47-01CA-494E-99FF-72309DBE63C7}"/>
              </a:ext>
            </a:extLst>
          </p:cNvPr>
          <p:cNvSpPr/>
          <p:nvPr/>
        </p:nvSpPr>
        <p:spPr>
          <a:xfrm>
            <a:off x="755650" y="1400175"/>
            <a:ext cx="7632700" cy="1071563"/>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10243" name="Title 5">
            <a:extLst>
              <a:ext uri="{FF2B5EF4-FFF2-40B4-BE49-F238E27FC236}">
                <a16:creationId xmlns="" xmlns:a16="http://schemas.microsoft.com/office/drawing/2014/main" id="{B013441E-4391-4DAE-9812-4CC59019F4EA}"/>
              </a:ext>
            </a:extLst>
          </p:cNvPr>
          <p:cNvSpPr>
            <a:spLocks noGrp="1"/>
          </p:cNvSpPr>
          <p:nvPr>
            <p:ph type="title"/>
          </p:nvPr>
        </p:nvSpPr>
        <p:spPr>
          <a:xfrm>
            <a:off x="503238" y="650875"/>
            <a:ext cx="8137525" cy="684213"/>
          </a:xfrm>
        </p:spPr>
        <p:txBody>
          <a:bodyPr>
            <a:normAutofit fontScale="90000"/>
          </a:bodyPr>
          <a:lstStyle/>
          <a:p>
            <a:pPr eaLnBrk="1" hangingPunct="1">
              <a:defRPr/>
            </a:pPr>
            <a:r>
              <a:rPr lang="en-GB" altLang="en-US" dirty="0"/>
              <a:t>What is Electricity?</a:t>
            </a:r>
          </a:p>
        </p:txBody>
      </p:sp>
      <p:sp>
        <p:nvSpPr>
          <p:cNvPr id="14340" name="Content Placeholder 6">
            <a:extLst>
              <a:ext uri="{FF2B5EF4-FFF2-40B4-BE49-F238E27FC236}">
                <a16:creationId xmlns="" xmlns:a16="http://schemas.microsoft.com/office/drawing/2014/main" id="{79A6FD33-DD00-47FE-9513-C8DF85860736}"/>
              </a:ext>
            </a:extLst>
          </p:cNvPr>
          <p:cNvSpPr>
            <a:spLocks noGrp="1"/>
          </p:cNvSpPr>
          <p:nvPr>
            <p:ph idx="1"/>
          </p:nvPr>
        </p:nvSpPr>
        <p:spPr>
          <a:xfrm>
            <a:off x="627063" y="1219200"/>
            <a:ext cx="7988300" cy="1157288"/>
          </a:xfrm>
        </p:spPr>
        <p:txBody>
          <a:bodyPr/>
          <a:lstStyle/>
          <a:p>
            <a:pPr marL="0" indent="0" algn="ctr" eaLnBrk="1" hangingPunct="1">
              <a:buFont typeface="Arial" panose="020B0604020202020204" pitchFamily="34" charset="0"/>
              <a:buNone/>
            </a:pPr>
            <a:r>
              <a:rPr lang="en-AU" altLang="en-US" b="1" noProof="1"/>
              <a:t>Definition:</a:t>
            </a:r>
          </a:p>
          <a:p>
            <a:pPr marL="0" indent="0" algn="ctr" eaLnBrk="1" hangingPunct="1">
              <a:buFont typeface="Arial" panose="020B0604020202020204" pitchFamily="34" charset="0"/>
              <a:buNone/>
            </a:pPr>
            <a:r>
              <a:rPr lang="en-AU" altLang="en-US" noProof="1"/>
              <a:t>When we refer to </a:t>
            </a:r>
            <a:r>
              <a:rPr lang="en-AU" altLang="en-US" b="1" noProof="1"/>
              <a:t>electricity</a:t>
            </a:r>
            <a:r>
              <a:rPr lang="en-AU" altLang="en-US" noProof="1"/>
              <a:t>, what we usually mean is </a:t>
            </a:r>
            <a:r>
              <a:rPr lang="en-AU" altLang="en-US" b="1" noProof="1"/>
              <a:t>electric current</a:t>
            </a:r>
            <a:r>
              <a:rPr lang="en-AU" altLang="en-US" noProof="1"/>
              <a:t>, which is the </a:t>
            </a:r>
            <a:r>
              <a:rPr lang="en-AU" altLang="en-US" b="1" noProof="1"/>
              <a:t>flow</a:t>
            </a:r>
            <a:r>
              <a:rPr lang="en-AU" altLang="en-US" noProof="1"/>
              <a:t> of </a:t>
            </a:r>
            <a:r>
              <a:rPr lang="en-AU" altLang="en-US" b="1" noProof="1"/>
              <a:t>electric charge.</a:t>
            </a:r>
          </a:p>
        </p:txBody>
      </p:sp>
      <p:sp>
        <p:nvSpPr>
          <p:cNvPr id="5" name="Rectangle 4">
            <a:extLst>
              <a:ext uri="{FF2B5EF4-FFF2-40B4-BE49-F238E27FC236}">
                <a16:creationId xmlns="" xmlns:a16="http://schemas.microsoft.com/office/drawing/2014/main" id="{DBF0D8B2-F430-46AD-A07E-F5243A7B6F37}"/>
              </a:ext>
            </a:extLst>
          </p:cNvPr>
          <p:cNvSpPr/>
          <p:nvPr/>
        </p:nvSpPr>
        <p:spPr>
          <a:xfrm>
            <a:off x="755650" y="2528888"/>
            <a:ext cx="7632700" cy="412750"/>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14342" name="Content Placeholder 6">
            <a:extLst>
              <a:ext uri="{FF2B5EF4-FFF2-40B4-BE49-F238E27FC236}">
                <a16:creationId xmlns="" xmlns:a16="http://schemas.microsoft.com/office/drawing/2014/main" id="{C84951AE-3CCB-4796-82E5-62B5E32E712D}"/>
              </a:ext>
            </a:extLst>
          </p:cNvPr>
          <p:cNvSpPr>
            <a:spLocks noChangeArrowheads="1"/>
          </p:cNvSpPr>
          <p:nvPr/>
        </p:nvSpPr>
        <p:spPr bwMode="auto">
          <a:xfrm>
            <a:off x="635000" y="2376488"/>
            <a:ext cx="7874000" cy="4905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buFont typeface="Arial" panose="020B0604020202020204" pitchFamily="34" charset="0"/>
              <a:buNone/>
            </a:pPr>
            <a:r>
              <a:rPr lang="en-GB" altLang="en-US" sz="1800" b="1">
                <a:ea typeface="Sassoon Infant Rg" panose="02000503030000020003" pitchFamily="50" charset="0"/>
                <a:cs typeface="Sassoon Infant Rg" panose="02000503030000020003" pitchFamily="50" charset="0"/>
              </a:rPr>
              <a:t>Electricity </a:t>
            </a:r>
            <a:r>
              <a:rPr lang="en-GB" altLang="en-US" sz="1800">
                <a:ea typeface="Sassoon Infant Rg" panose="02000503030000020003" pitchFamily="50" charset="0"/>
                <a:cs typeface="Sassoon Infant Rg" panose="02000503030000020003" pitchFamily="50" charset="0"/>
              </a:rPr>
              <a:t>occurs naturally. Some examples include:</a:t>
            </a:r>
          </a:p>
        </p:txBody>
      </p:sp>
      <p:pic>
        <p:nvPicPr>
          <p:cNvPr id="14343" name="Picture 2">
            <a:extLst>
              <a:ext uri="{FF2B5EF4-FFF2-40B4-BE49-F238E27FC236}">
                <a16:creationId xmlns="" xmlns:a16="http://schemas.microsoft.com/office/drawing/2014/main" id="{38316575-6AA6-4CD3-83AB-767D08B5B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01" b="10687"/>
          <a:stretch>
            <a:fillRect/>
          </a:stretch>
        </p:blipFill>
        <p:spPr bwMode="auto">
          <a:xfrm>
            <a:off x="755650" y="3006725"/>
            <a:ext cx="260191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a:extLst>
              <a:ext uri="{FF2B5EF4-FFF2-40B4-BE49-F238E27FC236}">
                <a16:creationId xmlns="" xmlns:a16="http://schemas.microsoft.com/office/drawing/2014/main" id="{4BDDFCAD-9BBC-4C77-8823-7E9941D85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23" t="12077" r="30840" b="11879"/>
          <a:stretch>
            <a:fillRect/>
          </a:stretch>
        </p:blipFill>
        <p:spPr bwMode="auto">
          <a:xfrm>
            <a:off x="3394075" y="3006725"/>
            <a:ext cx="2627313"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8">
            <a:extLst>
              <a:ext uri="{FF2B5EF4-FFF2-40B4-BE49-F238E27FC236}">
                <a16:creationId xmlns="" xmlns:a16="http://schemas.microsoft.com/office/drawing/2014/main" id="{31D11797-2078-41B7-8381-6FABCF6B0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986" r="4501" b="13512"/>
          <a:stretch>
            <a:fillRect/>
          </a:stretch>
        </p:blipFill>
        <p:spPr bwMode="auto">
          <a:xfrm>
            <a:off x="6062663" y="3006725"/>
            <a:ext cx="2325687"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Content Placeholder 6">
            <a:extLst>
              <a:ext uri="{FF2B5EF4-FFF2-40B4-BE49-F238E27FC236}">
                <a16:creationId xmlns="" xmlns:a16="http://schemas.microsoft.com/office/drawing/2014/main" id="{6201C130-2975-4A08-A3E4-343231E45538}"/>
              </a:ext>
            </a:extLst>
          </p:cNvPr>
          <p:cNvSpPr>
            <a:spLocks noChangeArrowheads="1"/>
          </p:cNvSpPr>
          <p:nvPr/>
        </p:nvSpPr>
        <p:spPr bwMode="auto">
          <a:xfrm>
            <a:off x="755650" y="5513388"/>
            <a:ext cx="2597150" cy="4905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buFont typeface="Arial" panose="020B0604020202020204" pitchFamily="34" charset="0"/>
              <a:buNone/>
            </a:pPr>
            <a:r>
              <a:rPr lang="en-GB" altLang="en-US" sz="1600" b="1">
                <a:ea typeface="Sassoon Infant Rg" panose="02000503030000020003" pitchFamily="50" charset="0"/>
                <a:cs typeface="Sassoon Infant Rg" panose="02000503030000020003" pitchFamily="50" charset="0"/>
              </a:rPr>
              <a:t>Lightning</a:t>
            </a:r>
            <a:endParaRPr lang="en-GB" altLang="en-US" sz="1600">
              <a:ea typeface="Sassoon Infant Rg" panose="02000503030000020003" pitchFamily="50" charset="0"/>
              <a:cs typeface="Sassoon Infant Rg" panose="02000503030000020003" pitchFamily="50" charset="0"/>
            </a:endParaRPr>
          </a:p>
        </p:txBody>
      </p:sp>
      <p:sp>
        <p:nvSpPr>
          <p:cNvPr id="14347" name="Content Placeholder 6">
            <a:extLst>
              <a:ext uri="{FF2B5EF4-FFF2-40B4-BE49-F238E27FC236}">
                <a16:creationId xmlns="" xmlns:a16="http://schemas.microsoft.com/office/drawing/2014/main" id="{4075AD01-BC2F-4066-BF45-609A3B9BBB64}"/>
              </a:ext>
            </a:extLst>
          </p:cNvPr>
          <p:cNvSpPr>
            <a:spLocks noChangeArrowheads="1"/>
          </p:cNvSpPr>
          <p:nvPr/>
        </p:nvSpPr>
        <p:spPr bwMode="auto">
          <a:xfrm>
            <a:off x="3392488" y="5513388"/>
            <a:ext cx="2628900" cy="4905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buFont typeface="Arial" panose="020B0604020202020204" pitchFamily="34" charset="0"/>
              <a:buNone/>
            </a:pPr>
            <a:r>
              <a:rPr lang="en-GB" altLang="en-US" sz="1600" b="1">
                <a:ea typeface="Sassoon Infant Rg" panose="02000503030000020003" pitchFamily="50" charset="0"/>
                <a:cs typeface="Sassoon Infant Rg" panose="02000503030000020003" pitchFamily="50" charset="0"/>
              </a:rPr>
              <a:t>Static electricity</a:t>
            </a:r>
            <a:endParaRPr lang="en-GB" altLang="en-US" sz="1600">
              <a:ea typeface="Sassoon Infant Rg" panose="02000503030000020003" pitchFamily="50" charset="0"/>
              <a:cs typeface="Sassoon Infant Rg" panose="02000503030000020003" pitchFamily="50" charset="0"/>
            </a:endParaRPr>
          </a:p>
        </p:txBody>
      </p:sp>
      <p:sp>
        <p:nvSpPr>
          <p:cNvPr id="14348" name="Content Placeholder 6">
            <a:extLst>
              <a:ext uri="{FF2B5EF4-FFF2-40B4-BE49-F238E27FC236}">
                <a16:creationId xmlns="" xmlns:a16="http://schemas.microsoft.com/office/drawing/2014/main" id="{1E839613-2CD9-43C3-9D77-0DAEF9A26E32}"/>
              </a:ext>
            </a:extLst>
          </p:cNvPr>
          <p:cNvSpPr>
            <a:spLocks noChangeArrowheads="1"/>
          </p:cNvSpPr>
          <p:nvPr/>
        </p:nvSpPr>
        <p:spPr bwMode="auto">
          <a:xfrm>
            <a:off x="5786438" y="5446713"/>
            <a:ext cx="2860675" cy="490537"/>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buFont typeface="Arial" panose="020B0604020202020204" pitchFamily="34" charset="0"/>
              <a:buNone/>
            </a:pPr>
            <a:r>
              <a:rPr lang="en-GB" altLang="en-US" sz="1600" b="1">
                <a:ea typeface="Sassoon Infant Rg" panose="02000503030000020003" pitchFamily="50" charset="0"/>
                <a:cs typeface="Sassoon Infant Rg" panose="02000503030000020003" pitchFamily="50" charset="0"/>
              </a:rPr>
              <a:t>Bioelectricity </a:t>
            </a:r>
            <a:r>
              <a:rPr lang="en-GB" altLang="en-US" sz="1600">
                <a:ea typeface="Sassoon Infant Rg" panose="02000503030000020003" pitchFamily="50" charset="0"/>
                <a:cs typeface="Sassoon Infant Rg" panose="02000503030000020003" pitchFamily="50" charset="0"/>
              </a:rPr>
              <a:t>is produced in living things, such as electric eels</a:t>
            </a:r>
          </a:p>
        </p:txBody>
      </p:sp>
      <p:sp>
        <p:nvSpPr>
          <p:cNvPr id="14349" name="Rectangle 12">
            <a:extLst>
              <a:ext uri="{FF2B5EF4-FFF2-40B4-BE49-F238E27FC236}">
                <a16:creationId xmlns="" xmlns:a16="http://schemas.microsoft.com/office/drawing/2014/main" id="{766998A6-9209-476C-809E-FA4BD69417F8}"/>
              </a:ext>
            </a:extLst>
          </p:cNvPr>
          <p:cNvSpPr>
            <a:spLocks noChangeArrowheads="1"/>
          </p:cNvSpPr>
          <p:nvPr/>
        </p:nvSpPr>
        <p:spPr bwMode="auto">
          <a:xfrm>
            <a:off x="2303463" y="6205538"/>
            <a:ext cx="45720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rgbClr val="000000"/>
                </a:solidFill>
                <a:latin typeface="Arial" panose="020B0604020202020204" pitchFamily="34" charset="0"/>
                <a:ea typeface="Sassoon Infant Rg" panose="02000503030000020003" pitchFamily="50" charset="0"/>
                <a:cs typeface="Sassoon Infant Rg" panose="02000503030000020003" pitchFamily="50" charset="0"/>
              </a:rPr>
              <a:t>Photo courtesy of skpy, Leszek.Leszczynski and desertdutchman (@flickr.com) - granted under creative commons licence - attribution</a:t>
            </a:r>
            <a:endParaRPr lang="en-GB" altLang="en-US" sz="500">
              <a:solidFill>
                <a:schemeClr val="tx1"/>
              </a:solidFill>
              <a:latin typeface="Arial" panose="020B0604020202020204" pitchFamily="34" charset="0"/>
              <a:ea typeface="Sassoon Infant Rg" panose="02000503030000020003" pitchFamily="50" charset="0"/>
              <a:cs typeface="Sassoon Infant Rg" panose="02000503030000020003" pitchFamily="50"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a:extLst>
              <a:ext uri="{FF2B5EF4-FFF2-40B4-BE49-F238E27FC236}">
                <a16:creationId xmlns="" xmlns:a16="http://schemas.microsoft.com/office/drawing/2014/main" id="{2369B3E9-476D-47E7-AFEF-7DB717EA6909}"/>
              </a:ext>
            </a:extLst>
          </p:cNvPr>
          <p:cNvPicPr>
            <a:picLocks noChangeAspect="1"/>
          </p:cNvPicPr>
          <p:nvPr/>
        </p:nvPicPr>
        <p:blipFill>
          <a:blip r:embed="rId2">
            <a:extLst>
              <a:ext uri="{28A0092B-C50C-407E-A947-70E740481C1C}">
                <a14:useLocalDpi xmlns:a14="http://schemas.microsoft.com/office/drawing/2010/main" val="0"/>
              </a:ext>
            </a:extLst>
          </a:blip>
          <a:srcRect t="5878" b="10956"/>
          <a:stretch>
            <a:fillRect/>
          </a:stretch>
        </p:blipFill>
        <p:spPr bwMode="auto">
          <a:xfrm>
            <a:off x="704850" y="1695450"/>
            <a:ext cx="770255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a:extLst>
              <a:ext uri="{FF2B5EF4-FFF2-40B4-BE49-F238E27FC236}">
                <a16:creationId xmlns="" xmlns:a16="http://schemas.microsoft.com/office/drawing/2014/main" id="{583CE07E-2724-40EB-88F4-3EEE1686C1AD}"/>
              </a:ext>
            </a:extLst>
          </p:cNvPr>
          <p:cNvSpPr>
            <a:spLocks noGrp="1"/>
          </p:cNvSpPr>
          <p:nvPr>
            <p:ph type="title"/>
          </p:nvPr>
        </p:nvSpPr>
        <p:spPr>
          <a:xfrm>
            <a:off x="457200" y="352425"/>
            <a:ext cx="8220075" cy="1595438"/>
          </a:xfrm>
        </p:spPr>
        <p:txBody>
          <a:bodyPr/>
          <a:lstStyle/>
          <a:p>
            <a:pPr eaLnBrk="1" hangingPunct="1"/>
            <a:r>
              <a:rPr lang="en-AU" altLang="en-US" noProof="1"/>
              <a:t>What is Electricity?</a:t>
            </a:r>
          </a:p>
        </p:txBody>
      </p:sp>
      <p:grpSp>
        <p:nvGrpSpPr>
          <p:cNvPr id="10" name="Group 9">
            <a:extLst>
              <a:ext uri="{FF2B5EF4-FFF2-40B4-BE49-F238E27FC236}">
                <a16:creationId xmlns="" xmlns:a16="http://schemas.microsoft.com/office/drawing/2014/main" id="{7E978122-2660-47B8-835A-71F42DA9683C}"/>
              </a:ext>
            </a:extLst>
          </p:cNvPr>
          <p:cNvGrpSpPr>
            <a:grpSpLocks/>
          </p:cNvGrpSpPr>
          <p:nvPr/>
        </p:nvGrpSpPr>
        <p:grpSpPr bwMode="auto">
          <a:xfrm>
            <a:off x="992188" y="1695450"/>
            <a:ext cx="7027862" cy="3438525"/>
            <a:chOff x="992188" y="1695450"/>
            <a:chExt cx="7027862" cy="3438525"/>
          </a:xfrm>
        </p:grpSpPr>
        <p:sp>
          <p:nvSpPr>
            <p:cNvPr id="11" name="Rectangle 10">
              <a:extLst>
                <a:ext uri="{FF2B5EF4-FFF2-40B4-BE49-F238E27FC236}">
                  <a16:creationId xmlns="" xmlns:a16="http://schemas.microsoft.com/office/drawing/2014/main" id="{E09D71AB-22B6-4BC2-BA15-170D4F5BA063}"/>
                </a:ext>
              </a:extLst>
            </p:cNvPr>
            <p:cNvSpPr/>
            <p:nvPr/>
          </p:nvSpPr>
          <p:spPr>
            <a:xfrm>
              <a:off x="992188" y="1695450"/>
              <a:ext cx="7027862" cy="3438525"/>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7" name="Rectangle 6">
              <a:extLst>
                <a:ext uri="{FF2B5EF4-FFF2-40B4-BE49-F238E27FC236}">
                  <a16:creationId xmlns="" xmlns:a16="http://schemas.microsoft.com/office/drawing/2014/main" id="{B991BEBF-021E-4567-8F6B-F9AB43654FAD}"/>
                </a:ext>
              </a:extLst>
            </p:cNvPr>
            <p:cNvSpPr/>
            <p:nvPr/>
          </p:nvSpPr>
          <p:spPr>
            <a:xfrm>
              <a:off x="1165225" y="1947863"/>
              <a:ext cx="6681788" cy="3016250"/>
            </a:xfrm>
            <a:prstGeom prst="rect">
              <a:avLst/>
            </a:prstGeom>
          </p:spPr>
          <p:txBody>
            <a:bodyPr>
              <a:spAutoFit/>
            </a:bodyPr>
            <a:lstStyle/>
            <a:p>
              <a:pPr algn="ctr" eaLnBrk="1" hangingPunct="1">
                <a:spcAft>
                  <a:spcPts val="1800"/>
                </a:spcAft>
                <a:buFont typeface="Arial" panose="020B0604020202020204" pitchFamily="34" charset="0"/>
                <a:buNone/>
                <a:defRPr/>
              </a:pPr>
              <a:r>
                <a:rPr lang="en-GB" altLang="en-US" sz="1600" spc="-40" dirty="0">
                  <a:latin typeface="Twinkl" pitchFamily="2" charset="0"/>
                </a:rPr>
                <a:t>Electricity powers many of the things we use everyday - televisions, phones, computers, lights and microwaves. Electricity occurs naturally, such as in lightning, or even in your body to send messages from your brain to your organs!</a:t>
              </a:r>
            </a:p>
            <a:p>
              <a:pPr algn="ctr" eaLnBrk="1" hangingPunct="1">
                <a:spcAft>
                  <a:spcPts val="1800"/>
                </a:spcAft>
                <a:buFont typeface="Arial" panose="020B0604020202020204" pitchFamily="34" charset="0"/>
                <a:buNone/>
                <a:defRPr/>
              </a:pPr>
              <a:r>
                <a:rPr lang="en-GB" altLang="en-US" sz="1600" spc="-40" dirty="0">
                  <a:latin typeface="Twinkl" pitchFamily="2" charset="0"/>
                </a:rPr>
                <a:t>Over time, scientists worked out how to use electricity to make things work. They also discovered ways to generate, or make, electricity. This meant that electricity was more readily available and things could be powered more easily. This sort of electricity is known as current electricity.</a:t>
              </a:r>
            </a:p>
            <a:p>
              <a:pPr algn="ctr" eaLnBrk="1" hangingPunct="1">
                <a:spcAft>
                  <a:spcPts val="1800"/>
                </a:spcAft>
                <a:buFont typeface="Arial" panose="020B0604020202020204" pitchFamily="34" charset="0"/>
                <a:buNone/>
                <a:defRPr/>
              </a:pPr>
              <a:r>
                <a:rPr lang="en-GB" altLang="en-US" sz="1600" spc="-40" dirty="0">
                  <a:latin typeface="Twinkl" pitchFamily="2" charset="0"/>
                </a:rPr>
                <a:t>Current electricity is a flow of electrical charge through a material. Often it flows through wires to travel from a power source to an appliance.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9D639FD-3867-47E9-B080-BEAB37C14F1A}"/>
              </a:ext>
            </a:extLst>
          </p:cNvPr>
          <p:cNvSpPr/>
          <p:nvPr/>
        </p:nvSpPr>
        <p:spPr>
          <a:xfrm>
            <a:off x="755650" y="1433513"/>
            <a:ext cx="7632700" cy="1020762"/>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11267" name="Title 5">
            <a:extLst>
              <a:ext uri="{FF2B5EF4-FFF2-40B4-BE49-F238E27FC236}">
                <a16:creationId xmlns="" xmlns:a16="http://schemas.microsoft.com/office/drawing/2014/main" id="{3D22CC93-B93E-4240-8639-EE05028ADDDC}"/>
              </a:ext>
            </a:extLst>
          </p:cNvPr>
          <p:cNvSpPr>
            <a:spLocks noGrp="1"/>
          </p:cNvSpPr>
          <p:nvPr>
            <p:ph type="title"/>
          </p:nvPr>
        </p:nvSpPr>
        <p:spPr>
          <a:xfrm>
            <a:off x="503238" y="650875"/>
            <a:ext cx="8137525" cy="684213"/>
          </a:xfrm>
        </p:spPr>
        <p:txBody>
          <a:bodyPr>
            <a:normAutofit fontScale="90000"/>
          </a:bodyPr>
          <a:lstStyle/>
          <a:p>
            <a:pPr eaLnBrk="1" hangingPunct="1">
              <a:defRPr/>
            </a:pPr>
            <a:r>
              <a:rPr lang="en-GB" altLang="en-US"/>
              <a:t>What is Electricity?</a:t>
            </a:r>
          </a:p>
        </p:txBody>
      </p:sp>
      <p:sp>
        <p:nvSpPr>
          <p:cNvPr id="16388" name="Content Placeholder 6">
            <a:extLst>
              <a:ext uri="{FF2B5EF4-FFF2-40B4-BE49-F238E27FC236}">
                <a16:creationId xmlns="" xmlns:a16="http://schemas.microsoft.com/office/drawing/2014/main" id="{F04EAE9B-F128-415F-A7E2-E536FA490D89}"/>
              </a:ext>
            </a:extLst>
          </p:cNvPr>
          <p:cNvSpPr>
            <a:spLocks noGrp="1"/>
          </p:cNvSpPr>
          <p:nvPr>
            <p:ph idx="1"/>
          </p:nvPr>
        </p:nvSpPr>
        <p:spPr>
          <a:xfrm>
            <a:off x="885825" y="1433513"/>
            <a:ext cx="7372350" cy="1020762"/>
          </a:xfrm>
        </p:spPr>
        <p:txBody>
          <a:bodyPr/>
          <a:lstStyle/>
          <a:p>
            <a:pPr marL="0" indent="0" algn="ctr" eaLnBrk="1" hangingPunct="1">
              <a:buFont typeface="Arial" panose="020B0604020202020204" pitchFamily="34" charset="0"/>
              <a:buNone/>
            </a:pPr>
            <a:r>
              <a:rPr lang="en-AU" altLang="en-US" noProof="1"/>
              <a:t>There are two types of electrical current that we use to power appliances:</a:t>
            </a:r>
          </a:p>
        </p:txBody>
      </p:sp>
      <p:sp>
        <p:nvSpPr>
          <p:cNvPr id="5" name="Rectangle 4">
            <a:extLst>
              <a:ext uri="{FF2B5EF4-FFF2-40B4-BE49-F238E27FC236}">
                <a16:creationId xmlns="" xmlns:a16="http://schemas.microsoft.com/office/drawing/2014/main" id="{F055486A-27D9-41FC-8B12-5B5005466ADC}"/>
              </a:ext>
            </a:extLst>
          </p:cNvPr>
          <p:cNvSpPr/>
          <p:nvPr/>
        </p:nvSpPr>
        <p:spPr>
          <a:xfrm>
            <a:off x="755650" y="2544763"/>
            <a:ext cx="3767138" cy="3548062"/>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8" name="Rectangle 7">
            <a:extLst>
              <a:ext uri="{FF2B5EF4-FFF2-40B4-BE49-F238E27FC236}">
                <a16:creationId xmlns="" xmlns:a16="http://schemas.microsoft.com/office/drawing/2014/main" id="{54AFD656-1F2A-40B1-8B4B-5CEA0878CB34}"/>
              </a:ext>
            </a:extLst>
          </p:cNvPr>
          <p:cNvSpPr/>
          <p:nvPr/>
        </p:nvSpPr>
        <p:spPr>
          <a:xfrm>
            <a:off x="4629150" y="2544763"/>
            <a:ext cx="3759200" cy="3548062"/>
          </a:xfrm>
          <a:prstGeom prst="rect">
            <a:avLst/>
          </a:prstGeom>
          <a:solidFill>
            <a:srgbClr val="99A9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16391" name="Content Placeholder 6">
            <a:extLst>
              <a:ext uri="{FF2B5EF4-FFF2-40B4-BE49-F238E27FC236}">
                <a16:creationId xmlns="" xmlns:a16="http://schemas.microsoft.com/office/drawing/2014/main" id="{1E96F300-850E-4721-9A07-F4DC8F724490}"/>
              </a:ext>
            </a:extLst>
          </p:cNvPr>
          <p:cNvSpPr>
            <a:spLocks noChangeArrowheads="1"/>
          </p:cNvSpPr>
          <p:nvPr/>
        </p:nvSpPr>
        <p:spPr bwMode="auto">
          <a:xfrm>
            <a:off x="804863" y="5178425"/>
            <a:ext cx="3717925" cy="10207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buFont typeface="Arial" panose="020B0604020202020204" pitchFamily="34" charset="0"/>
              <a:buNone/>
            </a:pPr>
            <a:r>
              <a:rPr lang="en-GB" altLang="en-US" sz="1800" b="1">
                <a:ea typeface="Sassoon Infant Rg" panose="02000503030000020003" pitchFamily="50" charset="0"/>
                <a:cs typeface="Sassoon Infant Rg" panose="02000503030000020003" pitchFamily="50" charset="0"/>
              </a:rPr>
              <a:t>Mains electricity: </a:t>
            </a:r>
            <a:r>
              <a:rPr lang="en-GB" altLang="en-US" sz="1800">
                <a:ea typeface="Sassoon Infant Rg" panose="02000503030000020003" pitchFamily="50" charset="0"/>
                <a:cs typeface="Sassoon Infant Rg" panose="02000503030000020003" pitchFamily="50" charset="0"/>
              </a:rPr>
              <a:t>which is an </a:t>
            </a:r>
            <a:r>
              <a:rPr lang="en-GB" altLang="en-US" sz="1800" b="1">
                <a:ea typeface="Sassoon Infant Rg" panose="02000503030000020003" pitchFamily="50" charset="0"/>
                <a:cs typeface="Sassoon Infant Rg" panose="02000503030000020003" pitchFamily="50" charset="0"/>
              </a:rPr>
              <a:t>alternating current (AC).</a:t>
            </a:r>
          </a:p>
        </p:txBody>
      </p:sp>
      <p:sp>
        <p:nvSpPr>
          <p:cNvPr id="16392" name="Content Placeholder 6">
            <a:extLst>
              <a:ext uri="{FF2B5EF4-FFF2-40B4-BE49-F238E27FC236}">
                <a16:creationId xmlns="" xmlns:a16="http://schemas.microsoft.com/office/drawing/2014/main" id="{E5A18B53-7FC3-495A-918F-8DE5D08BC7A2}"/>
              </a:ext>
            </a:extLst>
          </p:cNvPr>
          <p:cNvSpPr>
            <a:spLocks noChangeArrowheads="1"/>
          </p:cNvSpPr>
          <p:nvPr/>
        </p:nvSpPr>
        <p:spPr bwMode="auto">
          <a:xfrm>
            <a:off x="4629150" y="5178425"/>
            <a:ext cx="3717925" cy="10207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buFont typeface="Arial" panose="020B0604020202020204" pitchFamily="34" charset="0"/>
              <a:buNone/>
            </a:pPr>
            <a:r>
              <a:rPr lang="en-GB" altLang="en-US" sz="1800" b="1">
                <a:ea typeface="Sassoon Infant Rg" panose="02000503030000020003" pitchFamily="50" charset="0"/>
                <a:cs typeface="Sassoon Infant Rg" panose="02000503030000020003" pitchFamily="50" charset="0"/>
              </a:rPr>
              <a:t>Batteries: </a:t>
            </a:r>
            <a:r>
              <a:rPr lang="en-GB" altLang="en-US" sz="1800">
                <a:ea typeface="Sassoon Infant Rg" panose="02000503030000020003" pitchFamily="50" charset="0"/>
                <a:cs typeface="Sassoon Infant Rg" panose="02000503030000020003" pitchFamily="50" charset="0"/>
              </a:rPr>
              <a:t>which generate a </a:t>
            </a:r>
            <a:r>
              <a:rPr lang="en-GB" altLang="en-US" sz="1800" b="1">
                <a:ea typeface="Sassoon Infant Rg" panose="02000503030000020003" pitchFamily="50" charset="0"/>
                <a:cs typeface="Sassoon Infant Rg" panose="02000503030000020003" pitchFamily="50" charset="0"/>
              </a:rPr>
              <a:t>direct current (DC).</a:t>
            </a:r>
          </a:p>
        </p:txBody>
      </p:sp>
      <p:pic>
        <p:nvPicPr>
          <p:cNvPr id="16393" name="Picture 3">
            <a:extLst>
              <a:ext uri="{FF2B5EF4-FFF2-40B4-BE49-F238E27FC236}">
                <a16:creationId xmlns="" xmlns:a16="http://schemas.microsoft.com/office/drawing/2014/main" id="{8F2A4D5D-0B64-4EEF-A5E8-F32A9BB63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608810">
            <a:off x="5518150" y="2151063"/>
            <a:ext cx="11366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a:extLst>
              <a:ext uri="{FF2B5EF4-FFF2-40B4-BE49-F238E27FC236}">
                <a16:creationId xmlns="" xmlns:a16="http://schemas.microsoft.com/office/drawing/2014/main" id="{F428EE6E-8ADB-4540-9D3B-2A061AED1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2724150"/>
            <a:ext cx="30829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a:extLst>
              <a:ext uri="{FF2B5EF4-FFF2-40B4-BE49-F238E27FC236}">
                <a16:creationId xmlns="" xmlns:a16="http://schemas.microsoft.com/office/drawing/2014/main" id="{A861F9E6-FE73-4B14-8429-8B7209717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475" y="3289300"/>
            <a:ext cx="15335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a:extLst>
              <a:ext uri="{FF2B5EF4-FFF2-40B4-BE49-F238E27FC236}">
                <a16:creationId xmlns="" xmlns:a16="http://schemas.microsoft.com/office/drawing/2014/main" id="{DF028078-70B1-44E3-8D30-53994FC8B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825247">
            <a:off x="5811838" y="2928938"/>
            <a:ext cx="11366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DD08CEF-33EE-434F-912E-A2A5F40A66C3}"/>
              </a:ext>
            </a:extLst>
          </p:cNvPr>
          <p:cNvSpPr/>
          <p:nvPr/>
        </p:nvSpPr>
        <p:spPr>
          <a:xfrm>
            <a:off x="685800" y="2590800"/>
            <a:ext cx="7702550" cy="3606800"/>
          </a:xfrm>
          <a:prstGeom prst="rect">
            <a:avLst/>
          </a:prstGeom>
          <a:solidFill>
            <a:srgbClr val="FEE57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en-GB" altLang="x-none" noProof="1">
              <a:solidFill>
                <a:srgbClr val="FFFFFF"/>
              </a:solidFill>
              <a:latin typeface="Twinkl" pitchFamily="2" charset="0"/>
            </a:endParaRPr>
          </a:p>
        </p:txBody>
      </p:sp>
      <p:sp>
        <p:nvSpPr>
          <p:cNvPr id="2" name="Title 1">
            <a:extLst>
              <a:ext uri="{FF2B5EF4-FFF2-40B4-BE49-F238E27FC236}">
                <a16:creationId xmlns="" xmlns:a16="http://schemas.microsoft.com/office/drawing/2014/main" id="{20EB5581-E61A-4C49-AB64-BC931E288C0A}"/>
              </a:ext>
            </a:extLst>
          </p:cNvPr>
          <p:cNvSpPr>
            <a:spLocks noGrp="1"/>
          </p:cNvSpPr>
          <p:nvPr>
            <p:ph type="title"/>
          </p:nvPr>
        </p:nvSpPr>
        <p:spPr>
          <a:xfrm>
            <a:off x="457200" y="374650"/>
            <a:ext cx="8220075" cy="1595438"/>
          </a:xfrm>
        </p:spPr>
        <p:txBody>
          <a:bodyPr>
            <a:normAutofit fontScale="90000"/>
          </a:bodyPr>
          <a:lstStyle/>
          <a:p>
            <a:pPr eaLnBrk="1" hangingPunct="1">
              <a:defRPr/>
            </a:pPr>
            <a:r>
              <a:rPr lang="en-GB" altLang="en-US" noProof="1"/>
              <a:t>Where Does Electricity Come From?</a:t>
            </a:r>
          </a:p>
        </p:txBody>
      </p:sp>
      <p:sp>
        <p:nvSpPr>
          <p:cNvPr id="4" name="Rectangle 3">
            <a:extLst>
              <a:ext uri="{FF2B5EF4-FFF2-40B4-BE49-F238E27FC236}">
                <a16:creationId xmlns="" xmlns:a16="http://schemas.microsoft.com/office/drawing/2014/main" id="{2EC5641C-EF6C-4C8A-9B79-992E16F1CEC5}"/>
              </a:ext>
            </a:extLst>
          </p:cNvPr>
          <p:cNvSpPr/>
          <p:nvPr/>
        </p:nvSpPr>
        <p:spPr>
          <a:xfrm>
            <a:off x="990600" y="2813050"/>
            <a:ext cx="2657475" cy="2032000"/>
          </a:xfrm>
          <a:prstGeom prst="rect">
            <a:avLst/>
          </a:prstGeom>
        </p:spPr>
        <p:txBody>
          <a:bodyPr>
            <a:spAutoFit/>
          </a:bodyPr>
          <a:lstStyle/>
          <a:p>
            <a:pPr eaLnBrk="1" hangingPunct="1">
              <a:buFont typeface="Arial" panose="020B0604020202020204" pitchFamily="34" charset="0"/>
              <a:buNone/>
              <a:defRPr/>
            </a:pPr>
            <a:r>
              <a:rPr lang="en-GB" altLang="en-US" dirty="0">
                <a:latin typeface="Twinkl" pitchFamily="2" charset="0"/>
              </a:rPr>
              <a:t>Some primary sources of energy include:</a:t>
            </a:r>
          </a:p>
          <a:p>
            <a:pPr marL="285750" indent="-285750" eaLnBrk="1" hangingPunct="1">
              <a:buFont typeface="Arial" panose="020B0604020202020204" pitchFamily="34" charset="0"/>
              <a:buChar char="•"/>
              <a:defRPr/>
            </a:pPr>
            <a:r>
              <a:rPr lang="en-GB" altLang="en-US" dirty="0">
                <a:latin typeface="Twinkl" pitchFamily="2" charset="0"/>
              </a:rPr>
              <a:t>Coal</a:t>
            </a:r>
          </a:p>
          <a:p>
            <a:pPr marL="285750" indent="-285750" eaLnBrk="1" hangingPunct="1">
              <a:buFont typeface="Arial" panose="020B0604020202020204" pitchFamily="34" charset="0"/>
              <a:buChar char="•"/>
              <a:defRPr/>
            </a:pPr>
            <a:r>
              <a:rPr lang="en-GB" altLang="en-US" dirty="0">
                <a:latin typeface="Twinkl" pitchFamily="2" charset="0"/>
              </a:rPr>
              <a:t>Oil</a:t>
            </a:r>
          </a:p>
          <a:p>
            <a:pPr marL="285750" indent="-285750" eaLnBrk="1" hangingPunct="1">
              <a:buFont typeface="Arial" panose="020B0604020202020204" pitchFamily="34" charset="0"/>
              <a:buChar char="•"/>
              <a:defRPr/>
            </a:pPr>
            <a:r>
              <a:rPr lang="en-GB" altLang="en-US" dirty="0">
                <a:latin typeface="Twinkl" pitchFamily="2" charset="0"/>
              </a:rPr>
              <a:t>Natural gas</a:t>
            </a:r>
          </a:p>
          <a:p>
            <a:pPr marL="285750" indent="-285750" eaLnBrk="1" hangingPunct="1">
              <a:buFont typeface="Arial" panose="020B0604020202020204" pitchFamily="34" charset="0"/>
              <a:buChar char="•"/>
              <a:defRPr/>
            </a:pPr>
            <a:r>
              <a:rPr lang="en-GB" altLang="en-US" dirty="0">
                <a:latin typeface="Twinkl" pitchFamily="2" charset="0"/>
              </a:rPr>
              <a:t>Wind power</a:t>
            </a:r>
          </a:p>
          <a:p>
            <a:pPr marL="285750" indent="-285750" eaLnBrk="1" hangingPunct="1">
              <a:buFont typeface="Arial" panose="020B0604020202020204" pitchFamily="34" charset="0"/>
              <a:buChar char="•"/>
              <a:defRPr/>
            </a:pPr>
            <a:r>
              <a:rPr lang="en-GB" altLang="en-US" dirty="0">
                <a:latin typeface="Twinkl" pitchFamily="2" charset="0"/>
              </a:rPr>
              <a:t>Solar power</a:t>
            </a:r>
          </a:p>
        </p:txBody>
      </p:sp>
      <p:sp>
        <p:nvSpPr>
          <p:cNvPr id="17413" name="Rectangle 5">
            <a:extLst>
              <a:ext uri="{FF2B5EF4-FFF2-40B4-BE49-F238E27FC236}">
                <a16:creationId xmlns="" xmlns:a16="http://schemas.microsoft.com/office/drawing/2014/main" id="{D2826159-FB4F-49FA-8D4B-CD11DDC797FD}"/>
              </a:ext>
            </a:extLst>
          </p:cNvPr>
          <p:cNvSpPr>
            <a:spLocks noChangeArrowheads="1"/>
          </p:cNvSpPr>
          <p:nvPr/>
        </p:nvSpPr>
        <p:spPr bwMode="auto">
          <a:xfrm>
            <a:off x="800100" y="1595438"/>
            <a:ext cx="75342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 typeface="Arial" panose="020B0604020202020204" pitchFamily="34" charset="0"/>
              <a:buNone/>
            </a:pPr>
            <a:r>
              <a:rPr lang="en-GB" altLang="en-US" sz="1800">
                <a:solidFill>
                  <a:schemeClr val="tx1"/>
                </a:solidFill>
              </a:rPr>
              <a:t>An energy source is a way of powering something.</a:t>
            </a:r>
          </a:p>
          <a:p>
            <a:pPr algn="ctr" eaLnBrk="1" hangingPunct="1">
              <a:lnSpc>
                <a:spcPct val="100000"/>
              </a:lnSpc>
              <a:spcBef>
                <a:spcPct val="0"/>
              </a:spcBef>
              <a:buFont typeface="Arial" panose="020B0604020202020204" pitchFamily="34" charset="0"/>
              <a:buNone/>
            </a:pPr>
            <a:r>
              <a:rPr lang="en-GB" altLang="en-US" sz="1800">
                <a:solidFill>
                  <a:schemeClr val="tx1"/>
                </a:solidFill>
              </a:rPr>
              <a:t>Electricity is a secondary energy source. This means it is made from primary sources of energy.</a:t>
            </a:r>
          </a:p>
        </p:txBody>
      </p:sp>
      <p:grpSp>
        <p:nvGrpSpPr>
          <p:cNvPr id="17414" name="Group 11">
            <a:extLst>
              <a:ext uri="{FF2B5EF4-FFF2-40B4-BE49-F238E27FC236}">
                <a16:creationId xmlns="" xmlns:a16="http://schemas.microsoft.com/office/drawing/2014/main" id="{2909ECB9-AA09-41C3-803A-4A58B91C4800}"/>
              </a:ext>
            </a:extLst>
          </p:cNvPr>
          <p:cNvGrpSpPr>
            <a:grpSpLocks/>
          </p:cNvGrpSpPr>
          <p:nvPr/>
        </p:nvGrpSpPr>
        <p:grpSpPr bwMode="auto">
          <a:xfrm>
            <a:off x="3538538" y="2778125"/>
            <a:ext cx="4452937" cy="3492500"/>
            <a:chOff x="2985818" y="2866835"/>
            <a:chExt cx="4453207" cy="3491400"/>
          </a:xfrm>
        </p:grpSpPr>
        <p:pic>
          <p:nvPicPr>
            <p:cNvPr id="17415" name="Picture 8">
              <a:extLst>
                <a:ext uri="{FF2B5EF4-FFF2-40B4-BE49-F238E27FC236}">
                  <a16:creationId xmlns="" xmlns:a16="http://schemas.microsoft.com/office/drawing/2014/main" id="{128231E0-0C35-420D-BAF5-DB48546CE7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5818" y="3190371"/>
              <a:ext cx="3735689" cy="316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a:extLst>
                <a:ext uri="{FF2B5EF4-FFF2-40B4-BE49-F238E27FC236}">
                  <a16:creationId xmlns="" xmlns:a16="http://schemas.microsoft.com/office/drawing/2014/main" id="{7FBC3C1F-3863-43D3-BBB5-F1556566D5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9784" y="2866835"/>
              <a:ext cx="889241" cy="192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a:extLst>
                <a:ext uri="{FF2B5EF4-FFF2-40B4-BE49-F238E27FC236}">
                  <a16:creationId xmlns="" xmlns:a16="http://schemas.microsoft.com/office/drawing/2014/main" id="{0B217DAB-785E-4FA1-8DB3-2F559E5905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8093" y="4347208"/>
              <a:ext cx="951681" cy="164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TotalTime>
  <Pages>0</Pages>
  <Words>938</Words>
  <Characters>0</Characters>
  <Application>Microsoft Macintosh PowerPoint</Application>
  <DocSecurity>0</DocSecurity>
  <PresentationFormat>On-screen Show (4:3)</PresentationFormat>
  <Lines>0</Lines>
  <Paragraphs>107</Paragraphs>
  <Slides>19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Sassoon Infant Md</vt:lpstr>
      <vt:lpstr>Sassoon Infant Rg</vt:lpstr>
      <vt:lpstr>Twinkl</vt:lpstr>
      <vt:lpstr>Twinkl SemiBold</vt:lpstr>
      <vt:lpstr>Office Theme</vt:lpstr>
      <vt:lpstr>Science</vt:lpstr>
      <vt:lpstr>PowerPoint Presentation</vt:lpstr>
      <vt:lpstr>PowerPoint Presentation</vt:lpstr>
      <vt:lpstr>What Makes It Work?</vt:lpstr>
      <vt:lpstr>Electricity</vt:lpstr>
      <vt:lpstr>What is Electricity?</vt:lpstr>
      <vt:lpstr>What is Electricity?</vt:lpstr>
      <vt:lpstr>What is Electricity?</vt:lpstr>
      <vt:lpstr>Where Does Electricity Come From?</vt:lpstr>
      <vt:lpstr>Where Does Electricity Come From?</vt:lpstr>
      <vt:lpstr>Where Does Electricity Come From?</vt:lpstr>
      <vt:lpstr>Where Does Electricity Come From?</vt:lpstr>
      <vt:lpstr>Where Does Electricity Come From?</vt:lpstr>
      <vt:lpstr>Where Does Electricity Come From?</vt:lpstr>
      <vt:lpstr>Where Does Electricity Come From?</vt:lpstr>
      <vt:lpstr>Electricity Experts</vt:lpstr>
      <vt:lpstr>Electricity Experts</vt:lpstr>
      <vt:lpstr>Electricity Experts</vt:lpstr>
      <vt:lpstr>Life Without Electricity</vt:lpstr>
    </vt:vector>
  </TitlesOfParts>
  <Manager/>
  <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subject/>
  <dc:creator>Twinkl</dc:creator>
  <cp:keywords/>
  <dc:description/>
  <cp:lastModifiedBy>Microsoft Office User</cp:lastModifiedBy>
  <cp:revision>134</cp:revision>
  <dcterms:created xsi:type="dcterms:W3CDTF">2014-10-01T16:09:27Z</dcterms:created>
  <dcterms:modified xsi:type="dcterms:W3CDTF">2021-01-05T11:36:39Z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1033-10.2.0.5871</vt:lpwstr>
  </property>
</Properties>
</file>