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9A0"/>
    <a:srgbClr val="C6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C9E6-EDEA-3D44-B1F1-EF3F144A8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62503-EC37-8043-951C-4C153EF55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69A2-D1BC-7345-9B2E-D0E9D51C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D33A9-4064-0040-B3ED-D96D2256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90DA-5F5E-C343-A892-F01D5D1D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4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0C3E-D75A-6245-8D55-B03E751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D984D-6A8B-9A40-AB1A-6DEE2F69D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2BF4-F2AC-544E-A61F-DD5314DE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F3B7-4A61-094A-B34D-6C78441D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1DAD1-4E5A-B04C-A042-DACC43D1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67BB8-D090-094A-8E3C-1F9000D0E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0B4A8-1162-1B42-8CB0-FA53473D6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EA8B-D562-BA46-AA24-FF6B4DFC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23534-792F-094B-B61C-9F516E43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37FE-DF7F-5543-84D7-3102A489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9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8A63-7219-AB4D-8156-FF5882A1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D8CB3-B7B7-2749-A84D-190ACFCF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55470-D4EE-6245-85B2-996DC693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1CCB7-0476-9F40-9B3D-2C088A14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D7203-3A57-9E43-BED1-2EAD37BF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9F76-4E36-6F49-B690-A30C0850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0425E-DE55-254B-AAB1-DF568F85E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42655-0E29-3E47-B8F3-411B0350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46F6-502C-2B46-9198-4AED7D48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FFE68-6859-7A49-A07F-8F3BA943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F00F-5276-E045-9BBB-9AB7AC05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160D-C1FD-494A-B9BF-64B55E69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C23A4-B88A-0E44-B1EC-77A490FD9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F6631-2C09-2848-A42A-8A7FB7EE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CD27F-30DD-4542-83B5-45AB6F7D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A9E46-7410-0644-B5F8-066E19B1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2856-9509-4E45-B145-F4C56AC1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9DB7F-43B2-5B4F-8DF5-88F612DC1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5E966-84CF-CF41-9AEA-6BA333FA1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86E5-30E6-E344-9F37-05352D188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48DEE-77B2-274F-B8D0-8A6935948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C2E20-5B55-824B-AD40-DC87BBA3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174F8-01FF-9147-87C9-7A931CF2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7E66B-88DB-4140-941A-BAFBB7A0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CF22-40A2-334F-B211-FE6B5AA6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D06A9-C92A-8542-B2D9-148ECBA5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AFB69-3D1B-6641-8B7A-EA15F1FD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BF31A-ED2B-3745-A14F-8414F4A2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EEBE0-EEE3-3247-9CB0-AA13650D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C83E0-F9A4-7C48-9D5A-8E24576C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3948-659B-9448-BEFE-BD5E6899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37DD-0B8C-8241-9049-D983179B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F8D9-116D-BD46-AC95-70B20377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F36CE-CD37-B345-A5DA-6E0AFA577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BFC1F-D488-5644-A0E2-F3DAFC11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7F134-24E3-DC40-9FFC-2E8CEA11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47CC1-8FDF-ED43-9517-E88F1D53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C415-1A2C-594D-BCBA-89D09C4A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2E13D-9E96-5544-ACEE-B07FE21F6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C4BED-A4FB-2E47-8F44-B339B6FA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83CAE-A665-9C4D-822C-9453E242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F38E9-135C-E24D-89E1-914502B8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A7AD-F84B-BF47-AE7A-716A3058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5168C-44AF-FE47-9D93-AD969124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17BA2-21B3-D040-BAA3-87068FAE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9B48-FF06-444B-9F4E-00403B71C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B4A1-0644-B54B-86B9-9E410969B81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50FCF-EF7E-AC4E-BF0C-040349059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FD26-5A13-9F4A-964B-76CCE78A3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5D8C-F33E-994C-94AE-D438FC1E1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E3D8A8-444D-6145-A5E7-262C9430FBCB}"/>
              </a:ext>
            </a:extLst>
          </p:cNvPr>
          <p:cNvSpPr txBox="1"/>
          <p:nvPr/>
        </p:nvSpPr>
        <p:spPr>
          <a:xfrm>
            <a:off x="400050" y="600075"/>
            <a:ext cx="11044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F09A0"/>
                </a:solidFill>
                <a:latin typeface="Comic Sans MS" panose="030F0902030302020204" pitchFamily="66" charset="0"/>
              </a:rPr>
              <a:t>Wednesday 10</a:t>
            </a:r>
            <a:r>
              <a:rPr lang="en-US" sz="4400" baseline="30000" dirty="0">
                <a:solidFill>
                  <a:srgbClr val="4F09A0"/>
                </a:solidFill>
                <a:latin typeface="Comic Sans MS" panose="030F0902030302020204" pitchFamily="66" charset="0"/>
              </a:rPr>
              <a:t>th</a:t>
            </a:r>
            <a:r>
              <a:rPr lang="en-US" sz="4400" dirty="0">
                <a:solidFill>
                  <a:srgbClr val="4F09A0"/>
                </a:solidFill>
                <a:latin typeface="Comic Sans MS" panose="030F0902030302020204" pitchFamily="66" charset="0"/>
              </a:rPr>
              <a:t> February 2021</a:t>
            </a:r>
          </a:p>
          <a:p>
            <a:r>
              <a:rPr lang="en-US" sz="4400" b="1" dirty="0">
                <a:solidFill>
                  <a:srgbClr val="4F09A0"/>
                </a:solidFill>
                <a:latin typeface="Comic Sans MS" panose="030F0902030302020204" pitchFamily="66" charset="0"/>
              </a:rPr>
              <a:t>OLI: To write a character description</a:t>
            </a:r>
          </a:p>
        </p:txBody>
      </p:sp>
    </p:spTree>
    <p:extLst>
      <p:ext uri="{BB962C8B-B14F-4D97-AF65-F5344CB8AC3E}">
        <p14:creationId xmlns:p14="http://schemas.microsoft.com/office/powerpoint/2010/main" val="69862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818A9-3C02-324C-AB14-FE0CB18CC1CE}"/>
              </a:ext>
            </a:extLst>
          </p:cNvPr>
          <p:cNvSpPr txBox="1"/>
          <p:nvPr/>
        </p:nvSpPr>
        <p:spPr>
          <a:xfrm>
            <a:off x="359304" y="160688"/>
            <a:ext cx="11044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F09A0"/>
                </a:solidFill>
                <a:latin typeface="Comic Sans MS" panose="030F0902030302020204" pitchFamily="66" charset="0"/>
              </a:rPr>
              <a:t>What do we know about Heather?</a:t>
            </a:r>
          </a:p>
        </p:txBody>
      </p:sp>
      <p:pic>
        <p:nvPicPr>
          <p:cNvPr id="3" name="Picture 2" descr="A picture containing covered, many, gallery, bunch&#10;&#10;Description automatically generated">
            <a:extLst>
              <a:ext uri="{FF2B5EF4-FFF2-40B4-BE49-F238E27FC236}">
                <a16:creationId xmlns:a16="http://schemas.microsoft.com/office/drawing/2014/main" id="{184D803E-0B98-7347-8FCF-39F4DC1BF04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94" b="66468"/>
          <a:stretch/>
        </p:blipFill>
        <p:spPr bwMode="auto">
          <a:xfrm>
            <a:off x="3526463" y="930129"/>
            <a:ext cx="2233070" cy="2922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76D769A5-896B-A145-BAEB-269FBBFBF5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248">
            <a:off x="400416" y="1962553"/>
            <a:ext cx="2931097" cy="411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6A53C-AA3F-6D42-B071-D1064058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484" y="4037611"/>
            <a:ext cx="3568121" cy="2820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A9A4E-6F0B-9E4D-B4E9-5998A2228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30129"/>
            <a:ext cx="2566827" cy="292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D0D05-EEA7-7F4C-B071-98C0C09E1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2014">
            <a:off x="8806945" y="2123573"/>
            <a:ext cx="2793773" cy="39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C5E8BAC-DE6B-1F4F-8B1C-F1DCFC5BB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62437"/>
              </p:ext>
            </p:extLst>
          </p:nvPr>
        </p:nvGraphicFramePr>
        <p:xfrm>
          <a:off x="190005" y="102150"/>
          <a:ext cx="11792198" cy="657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099">
                  <a:extLst>
                    <a:ext uri="{9D8B030D-6E8A-4147-A177-3AD203B41FA5}">
                      <a16:colId xmlns:a16="http://schemas.microsoft.com/office/drawing/2014/main" val="3947343607"/>
                    </a:ext>
                  </a:extLst>
                </a:gridCol>
                <a:gridCol w="5896099">
                  <a:extLst>
                    <a:ext uri="{9D8B030D-6E8A-4147-A177-3AD203B41FA5}">
                      <a16:colId xmlns:a16="http://schemas.microsoft.com/office/drawing/2014/main" val="178913119"/>
                    </a:ext>
                  </a:extLst>
                </a:gridCol>
              </a:tblGrid>
              <a:tr h="328589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880134"/>
                  </a:ext>
                </a:extLst>
              </a:tr>
              <a:tr h="3285891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255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FEA7A0-78C7-4543-8CB5-3A08A135793E}"/>
              </a:ext>
            </a:extLst>
          </p:cNvPr>
          <p:cNvSpPr txBox="1"/>
          <p:nvPr/>
        </p:nvSpPr>
        <p:spPr>
          <a:xfrm>
            <a:off x="2185061" y="10215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Appearance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5BB40-4236-9A4F-BB4D-321BF0E5F287}"/>
              </a:ext>
            </a:extLst>
          </p:cNvPr>
          <p:cNvSpPr txBox="1"/>
          <p:nvPr/>
        </p:nvSpPr>
        <p:spPr>
          <a:xfrm>
            <a:off x="8037617" y="10215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Personality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89183-44A6-0C42-B364-AF0E355F92B6}"/>
              </a:ext>
            </a:extLst>
          </p:cNvPr>
          <p:cNvSpPr txBox="1"/>
          <p:nvPr/>
        </p:nvSpPr>
        <p:spPr>
          <a:xfrm>
            <a:off x="2235627" y="3388041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Hobbies and 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B154C-C741-CB45-8156-F8FEE1B154CC}"/>
              </a:ext>
            </a:extLst>
          </p:cNvPr>
          <p:cNvSpPr txBox="1"/>
          <p:nvPr/>
        </p:nvSpPr>
        <p:spPr>
          <a:xfrm>
            <a:off x="7815912" y="3429000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Comic Sans MS" panose="030F0902030302020204" pitchFamily="66" charset="0"/>
              </a:rPr>
              <a:t>Any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158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B17632-E231-454D-A58F-2B43129D85BA}"/>
              </a:ext>
            </a:extLst>
          </p:cNvPr>
          <p:cNvSpPr/>
          <p:nvPr/>
        </p:nvSpPr>
        <p:spPr>
          <a:xfrm>
            <a:off x="281049" y="240153"/>
            <a:ext cx="11511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F09A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about the character of Heather. What words and phrases would you use to describe her? How is she similar / different to you?</a:t>
            </a:r>
            <a:endParaRPr lang="en-GB" sz="2400" dirty="0">
              <a:solidFill>
                <a:srgbClr val="4F09A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F09A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rgbClr val="4F09A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4F09A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 description of her. Think about what she looks like, her personality, her hobbies and interest and anything else you know about her from the story.</a:t>
            </a:r>
            <a:endParaRPr lang="en-GB" sz="2400" dirty="0">
              <a:solidFill>
                <a:srgbClr val="4F09A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7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014EC-459E-A043-B374-65949E6750FB}"/>
              </a:ext>
            </a:extLst>
          </p:cNvPr>
          <p:cNvSpPr txBox="1"/>
          <p:nvPr/>
        </p:nvSpPr>
        <p:spPr>
          <a:xfrm>
            <a:off x="359304" y="160688"/>
            <a:ext cx="11044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F09A0"/>
                </a:solidFill>
                <a:latin typeface="Comic Sans MS" panose="030F0902030302020204" pitchFamily="66" charset="0"/>
              </a:rPr>
              <a:t>What do you need to remember in your writing?</a:t>
            </a:r>
          </a:p>
        </p:txBody>
      </p:sp>
    </p:spTree>
    <p:extLst>
      <p:ext uri="{BB962C8B-B14F-4D97-AF65-F5344CB8AC3E}">
        <p14:creationId xmlns:p14="http://schemas.microsoft.com/office/powerpoint/2010/main" val="3725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95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Cahill</dc:creator>
  <cp:lastModifiedBy>Jade Cahill</cp:lastModifiedBy>
  <cp:revision>5</cp:revision>
  <dcterms:created xsi:type="dcterms:W3CDTF">2021-02-03T14:44:28Z</dcterms:created>
  <dcterms:modified xsi:type="dcterms:W3CDTF">2021-02-04T08:49:46Z</dcterms:modified>
</cp:coreProperties>
</file>