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07" r:id="rId13"/>
    <p:sldId id="309" r:id="rId14"/>
    <p:sldId id="299" r:id="rId15"/>
    <p:sldId id="316" r:id="rId16"/>
    <p:sldId id="311" r:id="rId17"/>
    <p:sldId id="306" r:id="rId18"/>
    <p:sldId id="310" r:id="rId19"/>
    <p:sldId id="300" r:id="rId20"/>
    <p:sldId id="312" r:id="rId21"/>
    <p:sldId id="304" r:id="rId22"/>
    <p:sldId id="301" r:id="rId23"/>
    <p:sldId id="313" r:id="rId24"/>
    <p:sldId id="315" r:id="rId25"/>
    <p:sldId id="317" r:id="rId26"/>
    <p:sldId id="318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png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5" Type="http://schemas.openxmlformats.org/officeDocument/2006/relationships/image" Target="../media/image42.png"/><Relationship Id="rId4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163" y="2189119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683" y="272831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sets total £10?</a:t>
            </a:r>
          </a:p>
          <a:p>
            <a:endParaRPr lang="en-GB" sz="2800" dirty="0"/>
          </a:p>
          <a:p>
            <a:r>
              <a:rPr lang="en-GB" sz="2800" dirty="0"/>
              <a:t>a)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" y="886424"/>
            <a:ext cx="948370" cy="10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4" y="886424"/>
            <a:ext cx="948370" cy="10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67" y="886424"/>
            <a:ext cx="948370" cy="107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0" y="886424"/>
            <a:ext cx="948370" cy="107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3" y="886424"/>
            <a:ext cx="948370" cy="1075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" y="1687412"/>
            <a:ext cx="948370" cy="107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4" y="1687412"/>
            <a:ext cx="948370" cy="107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67" y="1687412"/>
            <a:ext cx="948370" cy="1075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0" y="1687412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3" y="1687412"/>
            <a:ext cx="948370" cy="1075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6" y="2989034"/>
            <a:ext cx="2229981" cy="114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77" y="2989034"/>
            <a:ext cx="2229981" cy="114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6" y="4476223"/>
            <a:ext cx="2229981" cy="1144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8" y="4341670"/>
            <a:ext cx="948370" cy="1075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71" y="4920205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9" y="4552022"/>
            <a:ext cx="835717" cy="73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79" y="4787298"/>
            <a:ext cx="835717" cy="7363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86" y="512902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8730" y="6555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8880" y="1556988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£20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80" y="1556988"/>
                <a:ext cx="2322676" cy="523220"/>
              </a:xfrm>
              <a:prstGeom prst="rect">
                <a:avLst/>
              </a:prstGeom>
              <a:blipFill>
                <a:blip r:embed="rId9"/>
                <a:stretch>
                  <a:fillRect l="-5249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81946" y="3299547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946" y="3299547"/>
                <a:ext cx="2322676" cy="523220"/>
              </a:xfrm>
              <a:prstGeom prst="rect">
                <a:avLst/>
              </a:prstGeom>
              <a:blipFill>
                <a:blip r:embed="rId10"/>
                <a:stretch>
                  <a:fillRect l="-5512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4709" y="4775141"/>
                <a:ext cx="3138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09" y="4775141"/>
                <a:ext cx="3138996" cy="523220"/>
              </a:xfrm>
              <a:prstGeom prst="rect">
                <a:avLst/>
              </a:prstGeom>
              <a:blipFill>
                <a:blip r:embed="rId11"/>
                <a:stretch>
                  <a:fillRect l="-388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5" grpId="1"/>
      <p:bldP spid="2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167" y="4483631"/>
            <a:ext cx="1448553" cy="17543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1974720" y="4692667"/>
            <a:ext cx="3918966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easier to add them if I place the greatest value notes first.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45" y="1503973"/>
            <a:ext cx="3283019" cy="18481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68" y="1854879"/>
            <a:ext cx="1298677" cy="1144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" y="1619526"/>
            <a:ext cx="3115008" cy="159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446415" y="3702996"/>
                <a:ext cx="4204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£20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£5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£1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15" y="3702996"/>
                <a:ext cx="4204218" cy="646331"/>
              </a:xfrm>
              <a:prstGeom prst="rect">
                <a:avLst/>
              </a:prstGeom>
              <a:blipFill>
                <a:blip r:embed="rId9"/>
                <a:stretch>
                  <a:fillRect l="-4348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4685573" y="3714256"/>
            <a:ext cx="42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2448 -0.05347 C -0.15052 -0.06574 -0.18941 -0.07176 -0.22986 -0.07176 C -0.27621 -0.07176 -0.31319 -0.06574 -0.33923 -0.05347 L -0.46319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-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723 0.03982 C 0.11771 0.04862 0.14844 0.05371 0.18004 0.05371 C 0.2165 0.05371 0.24549 0.04862 0.26615 0.03982 L 0.36389 -4.8148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7517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5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6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7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986676" y="4261519"/>
            <a:ext cx="3992248" cy="1211818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you have pictures of notes and coins, you can cross them out as you count them.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653" y="5137088"/>
            <a:ext cx="1424023" cy="9445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973167" y="3435452"/>
            <a:ext cx="127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£10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7" y="1761059"/>
            <a:ext cx="1031391" cy="1169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3" y="1799618"/>
            <a:ext cx="2204155" cy="1130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25" y="1744995"/>
            <a:ext cx="2242712" cy="1240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97" y="1744995"/>
            <a:ext cx="2242712" cy="124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747829" y="3435451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£10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29" y="3435451"/>
                <a:ext cx="1888378" cy="584775"/>
              </a:xfrm>
              <a:prstGeom prst="rect">
                <a:avLst/>
              </a:prstGeom>
              <a:blipFill>
                <a:blip r:embed="rId9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3937736" y="3435452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£5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36" y="3435452"/>
                <a:ext cx="1888378" cy="584775"/>
              </a:xfrm>
              <a:prstGeom prst="rect">
                <a:avLst/>
              </a:prstGeom>
              <a:blipFill>
                <a:blip r:embed="rId10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890143" y="3435450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143" y="3435450"/>
                <a:ext cx="1888378" cy="584775"/>
              </a:xfrm>
              <a:prstGeom prst="rect">
                <a:avLst/>
              </a:prstGeom>
              <a:blipFill>
                <a:blip r:embed="rId11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6150313" y="1637260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786409" y="1657494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80312" y="1689929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683211" y="1942178"/>
            <a:ext cx="961606" cy="814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3341" y="360390"/>
            <a:ext cx="417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826114" y="3415216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£27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114" y="3415216"/>
                <a:ext cx="1888378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89" y="1463770"/>
            <a:ext cx="1215707" cy="85269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2268128" y="578404"/>
            <a:ext cx="1823065" cy="716280"/>
          </a:xfrm>
          <a:prstGeom prst="wedgeRoundRectCallout">
            <a:avLst>
              <a:gd name="adj1" fmla="val -47152"/>
              <a:gd name="adj2" fmla="val 8210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more money.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4551074" y="714117"/>
            <a:ext cx="2679365" cy="716280"/>
          </a:xfrm>
          <a:prstGeom prst="wedgeRoundRectCallout">
            <a:avLst>
              <a:gd name="adj1" fmla="val 35583"/>
              <a:gd name="adj2" fmla="val 8620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you don’t, I have more money.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6" y="639057"/>
            <a:ext cx="1405916" cy="16959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9" y="2043237"/>
            <a:ext cx="1565370" cy="8656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2" y="2931842"/>
            <a:ext cx="1538458" cy="7894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5" y="1785592"/>
            <a:ext cx="1538458" cy="7894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7" y="2612215"/>
            <a:ext cx="719890" cy="8163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95" y="2657679"/>
            <a:ext cx="719890" cy="8163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77" y="2477798"/>
            <a:ext cx="719890" cy="8163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4" y="2649095"/>
            <a:ext cx="719890" cy="8163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11" y="3131506"/>
            <a:ext cx="641400" cy="5651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58" y="3222074"/>
            <a:ext cx="723520" cy="637505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H="1">
            <a:off x="2073630" y="1887554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478704" y="2857692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998119" y="4310310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19" y="4310310"/>
                <a:ext cx="1098674" cy="584775"/>
              </a:xfrm>
              <a:prstGeom prst="rect">
                <a:avLst/>
              </a:prstGeom>
              <a:blipFill>
                <a:blip r:embed="rId11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305693" y="4313081"/>
            <a:ext cx="96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£10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923232" y="4313081"/>
                <a:ext cx="1627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232" y="4313081"/>
                <a:ext cx="1627842" cy="584775"/>
              </a:xfrm>
              <a:prstGeom prst="rect">
                <a:avLst/>
              </a:prstGeom>
              <a:blipFill>
                <a:blip r:embed="rId12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 flipH="1">
            <a:off x="4826464" y="1767952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87397" y="2869210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137223" y="4305907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23" y="4305907"/>
                <a:ext cx="1098674" cy="584775"/>
              </a:xfrm>
              <a:prstGeom prst="rect">
                <a:avLst/>
              </a:prstGeom>
              <a:blipFill>
                <a:blip r:embed="rId13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4602740" y="4308678"/>
            <a:ext cx="96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£5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838205" y="4308678"/>
                <a:ext cx="14381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05" y="4308678"/>
                <a:ext cx="1438121" cy="584775"/>
              </a:xfrm>
              <a:prstGeom prst="rect">
                <a:avLst/>
              </a:prstGeom>
              <a:blipFill>
                <a:blip r:embed="rId1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H="1">
            <a:off x="6306457" y="2649095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973013" y="4305907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13" y="4305907"/>
                <a:ext cx="1098674" cy="584775"/>
              </a:xfrm>
              <a:prstGeom prst="rect">
                <a:avLst/>
              </a:prstGeom>
              <a:blipFill>
                <a:blip r:embed="rId15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145785" y="5270917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Who is correct?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6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67" grpId="0"/>
      <p:bldP spid="69" grpId="0"/>
      <p:bldP spid="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Ron is thinking of an amount.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900" dirty="0"/>
          </a:p>
          <a:p>
            <a:r>
              <a:rPr lang="en-GB" sz="2800" dirty="0"/>
              <a:t>What amount could Ron be thinking of?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41" y="237353"/>
            <a:ext cx="1427798" cy="1760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86" y="4559038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8730" y="47017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52651" y="867995"/>
            <a:ext cx="3512575" cy="769887"/>
          </a:xfrm>
          <a:prstGeom prst="wedgeRoundRectCallout">
            <a:avLst>
              <a:gd name="adj1" fmla="val 63860"/>
              <a:gd name="adj2" fmla="val -2139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amount can be made using 3 different notes.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5" y="1729816"/>
            <a:ext cx="1847401" cy="104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07" y="1866559"/>
            <a:ext cx="1748451" cy="89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04" y="1809243"/>
            <a:ext cx="1779036" cy="983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20" y="1827823"/>
            <a:ext cx="1714669" cy="96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145" y="3086431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£20 + £10 + £5 = £35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144" y="3655618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£50 + £10 + £5 = £65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182" y="1623349"/>
            <a:ext cx="1139847" cy="11398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8143" y="4242477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£50 + £20 + £5 = £75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142" y="4811664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£50 + £20 + £10 = £80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4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21372 0.013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0.01342 L 0.4137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72 0.0044 L 0.61111 0.022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8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Annie is making amounts using pounds.</a:t>
            </a:r>
          </a:p>
          <a:p>
            <a:r>
              <a:rPr lang="en-GB" sz="2800" dirty="0"/>
              <a:t>She uses one note and one coin.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900" dirty="0"/>
          </a:p>
          <a:p>
            <a:r>
              <a:rPr lang="en-GB" sz="2800" dirty="0"/>
              <a:t>How many different possible amounts are there?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86" y="4559038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8730" y="47017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89" y="261687"/>
            <a:ext cx="1395824" cy="1533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54" y="1924807"/>
            <a:ext cx="912794" cy="804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83" y="2564205"/>
            <a:ext cx="1024500" cy="11617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7" y="1859456"/>
            <a:ext cx="1666438" cy="855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3" y="2804044"/>
            <a:ext cx="1469345" cy="8271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2" y="1881442"/>
            <a:ext cx="1466716" cy="811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5" y="2774334"/>
            <a:ext cx="1513710" cy="856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7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360064" y="4057570"/>
            <a:ext cx="2417864" cy="741881"/>
          </a:xfrm>
          <a:prstGeom prst="rect">
            <a:avLst/>
          </a:prstGeom>
          <a:solidFill>
            <a:srgbClr val="E670A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369846" y="3328803"/>
            <a:ext cx="2401447" cy="728767"/>
          </a:xfrm>
          <a:prstGeom prst="rect">
            <a:avLst/>
          </a:pr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360064" y="1835977"/>
            <a:ext cx="2417864" cy="74246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4846" y="300992"/>
            <a:ext cx="7249885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Annie is making amounts using pounds.</a:t>
            </a:r>
          </a:p>
          <a:p>
            <a:r>
              <a:rPr lang="en-GB" sz="2800" dirty="0"/>
              <a:t>She uses one note and one coin.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900" dirty="0"/>
          </a:p>
          <a:p>
            <a:r>
              <a:rPr lang="en-GB" sz="2800" dirty="0"/>
              <a:t>How many different possible amounts are there?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89" y="261687"/>
            <a:ext cx="1395824" cy="153352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160"/>
              </p:ext>
            </p:extLst>
          </p:nvPr>
        </p:nvGraphicFramePr>
        <p:xfrm>
          <a:off x="5360064" y="1838689"/>
          <a:ext cx="240792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109500548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547708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9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5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4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8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6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8390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57558" y="18463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9618" y="1839855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4545" y="2568076"/>
            <a:ext cx="2399461" cy="760727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54" y="1924807"/>
            <a:ext cx="912794" cy="8042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83" y="2563697"/>
            <a:ext cx="1024500" cy="11617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7" y="1859456"/>
            <a:ext cx="1666438" cy="8550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3" y="2804044"/>
            <a:ext cx="1469345" cy="827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2" y="1881442"/>
            <a:ext cx="1466716" cy="8111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5" y="2774334"/>
            <a:ext cx="1513710" cy="8568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57558" y="2192310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9618" y="218582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7558" y="256369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9618" y="258332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57558" y="2945019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9618" y="29412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57558" y="331742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59618" y="3348995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57558" y="3687146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59618" y="369496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57558" y="4061352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£50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59618" y="4092919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57558" y="44302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£50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59618" y="4438892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£2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9836" y="3989052"/>
                <a:ext cx="46033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  <a:p>
                <a:endParaRPr lang="en-GB" sz="600" dirty="0"/>
              </a:p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There are 8 possible amounts</a:t>
                </a:r>
                <a:r>
                  <a:rPr lang="en-GB" sz="24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6" y="3989052"/>
                <a:ext cx="4603350" cy="1477328"/>
              </a:xfrm>
              <a:prstGeom prst="rect">
                <a:avLst/>
              </a:prstGeom>
              <a:blipFill>
                <a:blip r:embed="rId12"/>
                <a:stretch>
                  <a:fillRect l="-2646" t="-3704" b="-10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4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35" grpId="0" animBg="1"/>
      <p:bldP spid="16" grpId="0"/>
      <p:bldP spid="20" grpId="0"/>
      <p:bldP spid="37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797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55358" y="5175737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7" y="4939545"/>
            <a:ext cx="1852069" cy="104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0" y="4939545"/>
            <a:ext cx="1862360" cy="104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 Count to 100 in 10s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 Count to 100 in 20s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 Tick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expression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 which total 26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a) 10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+ 10 + 2 + 2 + 2        b) 10 + 5 + 5 + 5 + 1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GB" sz="1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c) 20 + 2 + 2 + 1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         d) 5 + 5 + 5 + 5 + 5 + 1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4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compare the money.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blipFill>
                <a:blip r:embed="rId6"/>
                <a:stretch>
                  <a:fillRect l="-1707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	 Count to 100 in 10s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	 Count to 100 in 20s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	 Tick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expression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 which total 26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a) 10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+ 10 + 2 + 2 + 2        b) 10 + 5 + 5 + 5 + 1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GB" sz="1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c) 20 + 2 + 2 + 1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         d) 5 + 5 + 5 + 5 + 5 + 1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4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compare the money.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blipFill>
                <a:blip r:embed="rId5"/>
                <a:stretch>
                  <a:fillRect l="-1707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55358" y="5175737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7" y="4939545"/>
            <a:ext cx="1852069" cy="104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0" y="4939545"/>
            <a:ext cx="1862360" cy="104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6758" y="809897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10, 20, 30, 40, 50, 60, 70, 80, 90, 100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758" y="1842621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20, 40, 60, 80, 100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5226" y="2985128"/>
            <a:ext cx="499061" cy="435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033" y="2923724"/>
            <a:ext cx="499061" cy="435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94" y="3595098"/>
            <a:ext cx="499061" cy="435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142" y="3595098"/>
            <a:ext cx="499061" cy="435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1948" y="5176203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948" y="5176203"/>
                <a:ext cx="14891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52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4420592"/>
            <a:ext cx="2212137" cy="12452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01" y="436529"/>
            <a:ext cx="1542411" cy="15376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573472"/>
            <a:ext cx="1374235" cy="12637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0" y="2508900"/>
            <a:ext cx="1374235" cy="1210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04" y="525422"/>
            <a:ext cx="1374235" cy="13598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2280346"/>
            <a:ext cx="1542411" cy="17490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7" y="554252"/>
            <a:ext cx="1306965" cy="13021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0" y="573472"/>
            <a:ext cx="1426524" cy="12709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9" y="518215"/>
            <a:ext cx="1374235" cy="13742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28" y="2585915"/>
            <a:ext cx="2170878" cy="11139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1" y="4427732"/>
            <a:ext cx="2208179" cy="122114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83" y="4415767"/>
            <a:ext cx="2278929" cy="129001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12415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4463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22259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4529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210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73507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2216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0025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78350" y="375211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47142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73968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7081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Dora is using pound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represent   		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value of different notes.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89556"/>
            <a:ext cx="1334620" cy="160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6" y="2135874"/>
            <a:ext cx="2745356" cy="15182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0" y="2237782"/>
            <a:ext cx="835717" cy="7363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57" y="2237782"/>
            <a:ext cx="835717" cy="7363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44" y="2237782"/>
            <a:ext cx="835717" cy="7363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1" y="2237782"/>
            <a:ext cx="835717" cy="7363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19" y="2237782"/>
            <a:ext cx="835717" cy="7363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8" y="2917713"/>
            <a:ext cx="835717" cy="736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15" y="2917713"/>
            <a:ext cx="835717" cy="73636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2" y="2917713"/>
            <a:ext cx="835717" cy="736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89" y="2917713"/>
            <a:ext cx="835717" cy="73636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77" y="2917713"/>
            <a:ext cx="835717" cy="736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2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06" y="412355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notes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51" y="758528"/>
            <a:ext cx="2229981" cy="114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5" y="1166409"/>
            <a:ext cx="835717" cy="736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" y="4137247"/>
            <a:ext cx="1334620" cy="1609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2" y="1166409"/>
            <a:ext cx="835717" cy="736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59" y="1166409"/>
            <a:ext cx="835717" cy="736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1166409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4" y="1166409"/>
            <a:ext cx="835717" cy="736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4" y="3268017"/>
            <a:ext cx="948370" cy="10754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268017"/>
            <a:ext cx="948370" cy="107541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40" y="3268017"/>
            <a:ext cx="948370" cy="107541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33" y="3268017"/>
            <a:ext cx="948370" cy="107541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26" y="3268017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12" y="2894671"/>
            <a:ext cx="2529235" cy="1398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4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5" y="4189661"/>
            <a:ext cx="1334620" cy="16099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3" y="334776"/>
            <a:ext cx="835717" cy="7363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60" y="334776"/>
            <a:ext cx="835717" cy="7363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47" y="334776"/>
            <a:ext cx="835717" cy="7363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34" y="334776"/>
            <a:ext cx="835717" cy="7363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22" y="334776"/>
            <a:ext cx="835717" cy="7363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4" y="334776"/>
            <a:ext cx="835717" cy="7363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1" y="334776"/>
            <a:ext cx="835717" cy="7363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98" y="334776"/>
            <a:ext cx="835717" cy="7363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85" y="334776"/>
            <a:ext cx="835717" cy="7363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3" y="334776"/>
            <a:ext cx="835717" cy="7363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3" y="971894"/>
            <a:ext cx="835717" cy="7363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60" y="971894"/>
            <a:ext cx="835717" cy="7363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47" y="971894"/>
            <a:ext cx="835717" cy="7363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34" y="971894"/>
            <a:ext cx="835717" cy="7363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22" y="971894"/>
            <a:ext cx="835717" cy="7363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4" y="971894"/>
            <a:ext cx="835717" cy="73636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1" y="971894"/>
            <a:ext cx="835717" cy="73636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98" y="971894"/>
            <a:ext cx="835717" cy="7363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85" y="971894"/>
            <a:ext cx="835717" cy="73636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3" y="971894"/>
            <a:ext cx="835717" cy="7363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39" y="1655770"/>
            <a:ext cx="835717" cy="736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6" y="1655770"/>
            <a:ext cx="835717" cy="7363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13" y="1655770"/>
            <a:ext cx="835717" cy="7363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00" y="1655770"/>
            <a:ext cx="835717" cy="7363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8" y="1655770"/>
            <a:ext cx="835717" cy="7363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0" y="1655770"/>
            <a:ext cx="835717" cy="7363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7" y="1655770"/>
            <a:ext cx="835717" cy="7363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64" y="1655770"/>
            <a:ext cx="835717" cy="7363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1" y="1655770"/>
            <a:ext cx="835717" cy="7363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9" y="1655770"/>
            <a:ext cx="835717" cy="736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39" y="2292888"/>
            <a:ext cx="835717" cy="73636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6" y="2292888"/>
            <a:ext cx="835717" cy="73636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13" y="2292888"/>
            <a:ext cx="835717" cy="7363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00" y="2292888"/>
            <a:ext cx="835717" cy="73636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8" y="2292888"/>
            <a:ext cx="835717" cy="7363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0" y="2292888"/>
            <a:ext cx="835717" cy="73636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7" y="2292888"/>
            <a:ext cx="835717" cy="73636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64" y="2292888"/>
            <a:ext cx="835717" cy="73636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1" y="2292888"/>
            <a:ext cx="835717" cy="7363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9" y="2292888"/>
            <a:ext cx="835717" cy="7363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7" y="2930006"/>
            <a:ext cx="835717" cy="73636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34" y="2930006"/>
            <a:ext cx="835717" cy="73636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21" y="2930006"/>
            <a:ext cx="835717" cy="7363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08" y="2930006"/>
            <a:ext cx="835717" cy="73636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96" y="2930006"/>
            <a:ext cx="835717" cy="7363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98" y="2930006"/>
            <a:ext cx="835717" cy="73636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5" y="2930006"/>
            <a:ext cx="835717" cy="73636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72" y="2930006"/>
            <a:ext cx="835717" cy="73636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59" y="2930006"/>
            <a:ext cx="835717" cy="73636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47" y="2930006"/>
            <a:ext cx="835717" cy="73636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61" y="3886959"/>
            <a:ext cx="2809627" cy="1590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2.5|16.7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3.4|8.5|13.2|4|3.2|6.6|7.5|5.6|6.3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6|1.8|3|1|8.3|1|1.2|1|5.5|0.5|0.4|0.4|2|0.6|0.5|0.5|2.8|4|2.5|2.5|6.1|6.4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5|4.7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2.7|7.1|6.5|0.9|3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1|3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1|0.8|0.7|0.8|1.6|1.5|1|0.9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4.1|2.1|3.8|4.1|0.9|1.5|0.9|1.3|3.6|1.2|2|1.1|2|1.2|2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522d4c35-b548-4432-90ae-af4376e1c4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15173</TotalTime>
  <Words>617</Words>
  <Application>Microsoft Macintosh PowerPoint</Application>
  <PresentationFormat>On-screen Show (4:3)</PresentationFormat>
  <Paragraphs>230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229</cp:revision>
  <dcterms:created xsi:type="dcterms:W3CDTF">2019-07-05T11:02:13Z</dcterms:created>
  <dcterms:modified xsi:type="dcterms:W3CDTF">2021-02-08T14:35:58Z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