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96" r:id="rId2"/>
    <p:sldId id="295" r:id="rId3"/>
    <p:sldId id="317" r:id="rId4"/>
    <p:sldId id="265" r:id="rId5"/>
    <p:sldId id="31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4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05687-D9B2-4629-9B6A-27DC04D708A2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CE23-ACE5-4EFB-A4CA-ED3FE9C640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8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0A3295F1-FCEF-4FFB-B094-7DB08F394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907E94-90B4-417D-9EE9-D38808CE231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34AD0FE-C6EC-42E2-AECE-4902363C9B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3990E91-5645-444A-822A-0FF20ED17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EA99E9-ECE9-45C7-A5BF-B9AD2A66B5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4F9E9D-5A76-4A62-B49B-BFDE24F55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49DFF-6296-4CEB-AB97-6B40AE0123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EF063-EE07-4BAC-9892-CA114A2CF7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A3BE0E-E59D-4F11-92F4-9A6BEC2E37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0CB85B-310E-4CF9-BD40-591F8AA5F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61045F-D505-4503-A3A5-D373252A5B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7E815-324E-4656-88DA-662BAC6B0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163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1C9966-26E8-4D02-8A2B-CD2DC8839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A46058-283C-4136-A637-47D90C84C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61591-4475-47EF-B58F-EBC21C1A98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B274A-6FE5-413C-BC94-B19BF97055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89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970B1-8950-40CD-926E-254121CD9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03D1F2-59B0-4284-938E-B8BF80A47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9CAAC6-1344-434E-B8D6-8DD4021150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40E75-3F81-4189-8CAA-503E3BE05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527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C992C-691A-495C-8B22-0E2D1B3B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2868E-BB37-4813-939E-726B1C365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C825B0-F766-47AE-A424-F632DDB15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EC01A-1F03-4C11-A59B-B41255B5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28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26772-92B1-45CB-B0D1-2D22680993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509B8B-7D96-4128-AE35-0B9BBD5C9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B405B6-C04E-44F8-BF0E-D53DF1A09C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5346D-C6E2-4626-93E5-168D7F4D23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0BFA5DA-2099-4C41-BBF8-4CC9F0545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4BCC09D-0352-449C-A661-9D45CEA68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846A68F-DB58-4938-8EAC-8A65765C9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2C34B-AD01-486F-83C9-42A93CCE8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5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05178BF-2816-4BE0-B243-DEEB8E6622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3C464FC-A7F5-43E5-B22A-74AA518989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A4ABFEC-5300-4C90-82C5-09229317CA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BC7A7-6470-4149-B090-CF50EF904B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11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E171F6C-F2A7-40CE-9AAE-3182C827A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4E6A59-67F0-4DD4-9862-01E9B3AD68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DAE9C6-30A9-47BF-AFD2-A35CFE4CB2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7BD51-5856-4422-81B7-9F150F0EF1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681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430074-CB75-4A94-8DAF-0A3BFC42B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B2FE8F-7BE4-405D-8A3A-D07F4FE57F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236AB-0893-4C2A-A751-CAE5D51EFB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0D53-01A4-4628-8BE5-E6E12F96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514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2BBBB3-55D1-4693-9969-F56FC8DFE9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3E3BEF-0EA5-4927-93C1-BF97FC47D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F4021-8F4E-4945-96C2-AB779FAAB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F579C-5AE6-4FE3-8DF2-903C772B83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82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BBBEC5-6902-485D-88A5-6CF111A5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72CD8C-F6A8-4888-AB56-C519B1BA05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56C22B-78C7-4938-AC3F-8492365E60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C213B4-F2E5-49C2-B772-55D1735570D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2164ED1-FDAB-4AD4-8D16-483AA89FAA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19A685-AA90-4C17-96A1-DE4CBD1B7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095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986DD47-F020-48F8-9DFD-D66D89ED5F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de-DE" altLang="en-US" sz="2800" dirty="0"/>
              <a:t>Read Chapter 4 of Kensuke‘s Kingdom</a:t>
            </a:r>
          </a:p>
        </p:txBody>
      </p:sp>
      <p:pic>
        <p:nvPicPr>
          <p:cNvPr id="22531" name="Picture 14">
            <a:extLst>
              <a:ext uri="{FF2B5EF4-FFF2-40B4-BE49-F238E27FC236}">
                <a16:creationId xmlns:a16="http://schemas.microsoft.com/office/drawing/2014/main" id="{71450C2C-5C1C-4BA1-9FF0-6B9BC1C78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1543050"/>
            <a:ext cx="30924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1AA02F-5BEB-4A95-8872-3702033DD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1543050"/>
            <a:ext cx="3200660" cy="49321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B905F0E-3B6A-4046-BB5D-B191987B4D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en-US" sz="3600" dirty="0"/>
              <a:t>Today‘s objectives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96CE4D9-E46E-4ECA-994C-1F44213671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u="sng" dirty="0"/>
              <a:t>OLI:</a:t>
            </a:r>
            <a:r>
              <a:rPr lang="en-US" altLang="en-US" sz="2800" dirty="0"/>
              <a:t> To use evidence from the text effectively.</a:t>
            </a:r>
          </a:p>
          <a:p>
            <a:pPr eaLnBrk="1" hangingPunct="1">
              <a:buFontTx/>
              <a:buNone/>
            </a:pPr>
            <a:r>
              <a:rPr lang="en-US" altLang="en-US" sz="2800" u="sng" dirty="0"/>
              <a:t>Success Criteria:</a:t>
            </a:r>
            <a:r>
              <a:rPr lang="en-US" altLang="en-US" sz="2800" dirty="0"/>
              <a:t> By finding and understanding specific detail in chapter 4, I can draw and label and detailed picture of the island. 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F9B83FB8-D2DD-4B94-88D4-14E402B6D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1" y="3789363"/>
            <a:ext cx="16795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986DD47-F020-48F8-9DFD-D66D89ED5F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4638"/>
            <a:ext cx="8229600" cy="1143000"/>
          </a:xfrm>
        </p:spPr>
        <p:txBody>
          <a:bodyPr/>
          <a:lstStyle/>
          <a:p>
            <a:pPr eaLnBrk="1" hangingPunct="1"/>
            <a:r>
              <a:rPr lang="de-DE" altLang="en-US" sz="2800" dirty="0"/>
              <a:t>Starter: Look at the front covers of the book, what do they tell us?</a:t>
            </a:r>
          </a:p>
        </p:txBody>
      </p:sp>
      <p:pic>
        <p:nvPicPr>
          <p:cNvPr id="22531" name="Picture 14">
            <a:extLst>
              <a:ext uri="{FF2B5EF4-FFF2-40B4-BE49-F238E27FC236}">
                <a16:creationId xmlns:a16="http://schemas.microsoft.com/office/drawing/2014/main" id="{71450C2C-5C1C-4BA1-9FF0-6B9BC1C78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1543050"/>
            <a:ext cx="309245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1AA02F-5BEB-4A95-8872-3702033DD7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552" y="1543050"/>
            <a:ext cx="3200660" cy="493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BE68E8E-7D4E-4AFE-96E2-66E25AEE2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404814"/>
            <a:ext cx="63746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OLI: To use evidence from the text effectively.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6268E3A-40D0-4ABA-B050-880081F12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196975"/>
            <a:ext cx="86407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Carefully read the description of the island Michael is living on (page 53).</a:t>
            </a:r>
          </a:p>
          <a:p>
            <a:pPr eaLnBrk="1" hangingPunct="1"/>
            <a:r>
              <a:rPr lang="en-US" altLang="en-US" sz="2000" dirty="0"/>
              <a:t>Jot down some descriptive bullet points about what he sees </a:t>
            </a:r>
          </a:p>
        </p:txBody>
      </p:sp>
      <p:pic>
        <p:nvPicPr>
          <p:cNvPr id="23556" name="Picture 4">
            <a:extLst>
              <a:ext uri="{FF2B5EF4-FFF2-40B4-BE49-F238E27FC236}">
                <a16:creationId xmlns:a16="http://schemas.microsoft.com/office/drawing/2014/main" id="{7A56580D-61F0-4AE4-9423-8BA70F9C12F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53975"/>
            <a:ext cx="142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Rectangle 5">
            <a:extLst>
              <a:ext uri="{FF2B5EF4-FFF2-40B4-BE49-F238E27FC236}">
                <a16:creationId xmlns:a16="http://schemas.microsoft.com/office/drawing/2014/main" id="{C447119E-1FAA-4986-B789-EE708163B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205038"/>
            <a:ext cx="8424863" cy="4176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322E3F70-61E0-4F1F-B966-42A9170B7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2349500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/>
              <a:t>IDEAS:</a:t>
            </a: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AA247-416A-4F37-A9F2-34A3B02F2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tasks-Describing the island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33A2-8386-4C01-9FA6-92DBF0C6B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1) Write a short description of the island using Michael’s observations on page 53.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Then use this description to draw the island. Take your time with your drawing, think carefully about detail.</a:t>
            </a:r>
          </a:p>
        </p:txBody>
      </p:sp>
    </p:spTree>
    <p:extLst>
      <p:ext uri="{BB962C8B-B14F-4D97-AF65-F5344CB8AC3E}">
        <p14:creationId xmlns:p14="http://schemas.microsoft.com/office/powerpoint/2010/main" val="671108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145</Words>
  <Application>Microsoft Office PowerPoint</Application>
  <PresentationFormat>Widescreen</PresentationFormat>
  <Paragraphs>14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Read Chapter 4 of Kensuke‘s Kingdom</vt:lpstr>
      <vt:lpstr>Today‘s objectives</vt:lpstr>
      <vt:lpstr>Starter: Look at the front covers of the book, what do they tell us?</vt:lpstr>
      <vt:lpstr>PowerPoint Presentation</vt:lpstr>
      <vt:lpstr>Your tasks-Describing the island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2</cp:revision>
  <dcterms:created xsi:type="dcterms:W3CDTF">2021-01-15T15:27:38Z</dcterms:created>
  <dcterms:modified xsi:type="dcterms:W3CDTF">2021-01-15T15:29:11Z</dcterms:modified>
</cp:coreProperties>
</file>