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2" r:id="rId5"/>
    <p:sldId id="260" r:id="rId6"/>
    <p:sldId id="268" r:id="rId7"/>
    <p:sldId id="269" r:id="rId8"/>
    <p:sldId id="271" r:id="rId9"/>
    <p:sldId id="270" r:id="rId10"/>
    <p:sldId id="263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5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8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2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6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86F7-EB4A-2D4A-B7F4-39C363F3B5E2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51C6-A4BF-704F-BB9E-461D6A100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65845"/>
          </a:xfrm>
        </p:spPr>
        <p:txBody>
          <a:bodyPr>
            <a:normAutofit/>
          </a:bodyPr>
          <a:lstStyle/>
          <a:p>
            <a:r>
              <a:rPr lang="en-US" dirty="0" smtClean="0"/>
              <a:t>Week 6  English</a:t>
            </a:r>
            <a:br>
              <a:rPr lang="en-US" dirty="0" smtClean="0"/>
            </a:br>
            <a:r>
              <a:rPr lang="en-US" sz="2200" dirty="0" smtClean="0"/>
              <a:t>Week commencing Monday 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February 2021 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66137"/>
            <a:ext cx="3273022" cy="4034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9999" y="3240810"/>
            <a:ext cx="405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you read the watch the story on YouTube first. I have put two links up on Google Classroom and the Website. Watch it a few times first!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0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94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Tuesday</a:t>
            </a:r>
            <a:br>
              <a:rPr lang="en-US" sz="2000" dirty="0" smtClean="0"/>
            </a:br>
            <a:r>
              <a:rPr lang="en-US" sz="2000" u="sng" dirty="0" smtClean="0"/>
              <a:t>OLI: </a:t>
            </a:r>
            <a:r>
              <a:rPr lang="en-GB" sz="2000" u="sng" dirty="0" smtClean="0"/>
              <a:t>to research new vocabulary and put them into sentences. </a:t>
            </a:r>
            <a:endParaRPr lang="en-US" sz="2000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04523"/>
              </p:ext>
            </p:extLst>
          </p:nvPr>
        </p:nvGraphicFramePr>
        <p:xfrm>
          <a:off x="1750051" y="999420"/>
          <a:ext cx="5799169" cy="585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295900" imgH="6667500" progId="Word.Document.12">
                  <p:embed/>
                </p:oleObj>
              </mc:Choice>
              <mc:Fallback>
                <p:oleObj name="Document" r:id="rId3" imgW="5295900" imgH="666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0051" y="999420"/>
                        <a:ext cx="5799169" cy="5853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51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br>
              <a:rPr lang="en-US" dirty="0" smtClean="0"/>
            </a:br>
            <a:r>
              <a:rPr lang="en-US" u="sng" dirty="0" smtClean="0"/>
              <a:t>OLI: </a:t>
            </a:r>
            <a:r>
              <a:rPr lang="en-GB" u="sng" dirty="0" smtClean="0"/>
              <a:t>to </a:t>
            </a:r>
            <a:r>
              <a:rPr lang="en-GB" u="sng" dirty="0"/>
              <a:t>research new vocabulary and put them into sentences.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8173" y="3347488"/>
            <a:ext cx="41486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Your turn!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00" y="2362603"/>
            <a:ext cx="2921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8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br>
              <a:rPr lang="en-US" dirty="0" smtClean="0"/>
            </a:br>
            <a:r>
              <a:rPr lang="en-GB" u="sng" dirty="0" smtClean="0"/>
              <a:t>OLI: to create and explain your invention. </a:t>
            </a:r>
            <a:endParaRPr lang="en-GB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184278" y="2154390"/>
            <a:ext cx="480879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 </a:t>
            </a:r>
            <a:endParaRPr lang="en-GB" sz="2500" dirty="0"/>
          </a:p>
          <a:p>
            <a:r>
              <a:rPr lang="en-GB" sz="2500" dirty="0"/>
              <a:t>Ada loves to experiment and make things. If you were a scientist or engineer what would you invent? </a:t>
            </a:r>
          </a:p>
          <a:p>
            <a:r>
              <a:rPr lang="en-GB" sz="2500" dirty="0"/>
              <a:t>It could be anything from a flying car, a coat that makes you invisible, shoes that make your faster than a cheater, or a medicine to help people. </a:t>
            </a:r>
          </a:p>
          <a:p>
            <a:r>
              <a:rPr lang="en-GB" sz="2500" dirty="0"/>
              <a:t>Draw, name and explain what your invention is / is for.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632" y="2122549"/>
            <a:ext cx="1833646" cy="2260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08"/>
            <a:ext cx="2809533" cy="32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u="sng" dirty="0"/>
              <a:t>OLI:  Complete the Rising stars Reading Spring 1 Test</a:t>
            </a:r>
            <a:r>
              <a:rPr lang="en-GB" u="sng" dirty="0" smtClean="0"/>
              <a:t>.</a:t>
            </a:r>
            <a:endParaRPr lang="en-GB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questions and answers of available on the website and Google Classroom.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5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/>
              <a:t>OLI: Spelling test.</a:t>
            </a:r>
          </a:p>
          <a:p>
            <a:pPr marL="0" indent="0">
              <a:buNone/>
            </a:pPr>
            <a:r>
              <a:rPr lang="en-GB" dirty="0"/>
              <a:t>Complete your spelling test. Try your best, that is all that matters!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OLI: Complete the Rising stars Grammar, Punctuation and Vocabulary Spring 1 Test.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questions and answers of available on the website and Google Classroom.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9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br>
              <a:rPr lang="en-US" dirty="0" smtClean="0"/>
            </a:br>
            <a:r>
              <a:rPr lang="en-US" u="sng" dirty="0" smtClean="0"/>
              <a:t>OLI: to ask questions. </a:t>
            </a:r>
            <a:endParaRPr lang="en-US" u="sng" dirty="0"/>
          </a:p>
        </p:txBody>
      </p:sp>
      <p:pic>
        <p:nvPicPr>
          <p:cNvPr id="4" name="Picture 3" descr="Screen Shot 2021-02-04 at 20.0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608"/>
            <a:ext cx="9144000" cy="50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br>
              <a:rPr lang="en-US" dirty="0" smtClean="0"/>
            </a:br>
            <a:r>
              <a:rPr lang="en-US" u="sng" dirty="0" smtClean="0"/>
              <a:t>OLI: to ask questions. </a:t>
            </a:r>
            <a:endParaRPr lang="en-US" u="sng" dirty="0"/>
          </a:p>
        </p:txBody>
      </p:sp>
      <p:pic>
        <p:nvPicPr>
          <p:cNvPr id="4" name="Picture 3" descr="Screen Shot 2021-02-04 at 20.0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6033"/>
            <a:ext cx="4068775" cy="2259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1320" y="2196033"/>
            <a:ext cx="3705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 Twist was very curious and LOVED to ask questions about the world. </a:t>
            </a:r>
          </a:p>
          <a:p>
            <a:endParaRPr lang="en-US" dirty="0"/>
          </a:p>
          <a:p>
            <a:r>
              <a:rPr lang="en-US" dirty="0" smtClean="0"/>
              <a:t>Can you remember some of the questions she asked? </a:t>
            </a:r>
          </a:p>
          <a:p>
            <a:endParaRPr lang="en-US" dirty="0"/>
          </a:p>
          <a:p>
            <a:r>
              <a:rPr lang="en-US" dirty="0" smtClean="0"/>
              <a:t>Go to the next slide to find 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4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br>
              <a:rPr lang="en-US" dirty="0" smtClean="0"/>
            </a:br>
            <a:r>
              <a:rPr lang="en-US" u="sng" dirty="0" smtClean="0"/>
              <a:t>OLI: to ask questions. </a:t>
            </a:r>
            <a:endParaRPr lang="en-US" u="sng" dirty="0"/>
          </a:p>
        </p:txBody>
      </p:sp>
      <p:pic>
        <p:nvPicPr>
          <p:cNvPr id="4" name="Picture 3" descr="Screen Shot 2021-02-04 at 20.0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6033"/>
            <a:ext cx="4068775" cy="2259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975" y="1633860"/>
            <a:ext cx="440464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of her questions:</a:t>
            </a:r>
          </a:p>
          <a:p>
            <a:endParaRPr lang="en-US" dirty="0"/>
          </a:p>
          <a:p>
            <a:r>
              <a:rPr lang="en-US" dirty="0" smtClean="0"/>
              <a:t>Why does it rick and why does it tock?</a:t>
            </a:r>
          </a:p>
          <a:p>
            <a:endParaRPr lang="en-US" dirty="0"/>
          </a:p>
          <a:p>
            <a:r>
              <a:rPr lang="en-US" dirty="0" smtClean="0"/>
              <a:t> Why don’t we call it a grand </a:t>
            </a:r>
            <a:r>
              <a:rPr lang="en-US" b="1" i="1" dirty="0" smtClean="0"/>
              <a:t>daughter</a:t>
            </a:r>
            <a:r>
              <a:rPr lang="en-US" dirty="0" smtClean="0"/>
              <a:t> clock?</a:t>
            </a:r>
          </a:p>
          <a:p>
            <a:endParaRPr lang="en-US" dirty="0"/>
          </a:p>
          <a:p>
            <a:r>
              <a:rPr lang="en-US" dirty="0" smtClean="0"/>
              <a:t>Why are there pointy things stuck to a rose?</a:t>
            </a:r>
          </a:p>
          <a:p>
            <a:endParaRPr lang="en-US" dirty="0"/>
          </a:p>
          <a:p>
            <a:r>
              <a:rPr lang="en-US" dirty="0" smtClean="0"/>
              <a:t>Why are there hairs inside of our nose?</a:t>
            </a:r>
          </a:p>
          <a:p>
            <a:endParaRPr lang="en-US" dirty="0"/>
          </a:p>
          <a:p>
            <a:r>
              <a:rPr lang="en-US" dirty="0" smtClean="0"/>
              <a:t>How does a nose know there is something to smell?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5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br>
              <a:rPr lang="en-US" dirty="0" smtClean="0"/>
            </a:br>
            <a:r>
              <a:rPr lang="en-US" u="sng" dirty="0" smtClean="0"/>
              <a:t>OLI: to ask questions. </a:t>
            </a:r>
            <a:endParaRPr lang="en-US" u="sng" dirty="0"/>
          </a:p>
        </p:txBody>
      </p:sp>
      <p:pic>
        <p:nvPicPr>
          <p:cNvPr id="4" name="Picture 3" descr="Screen Shot 2021-02-04 at 20.0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6033"/>
            <a:ext cx="3468933" cy="1926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1009" y="1832270"/>
            <a:ext cx="42883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question needs 2 important things: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Use a questioning word.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hat    why   where    how    why     who</a:t>
            </a:r>
          </a:p>
          <a:p>
            <a:endParaRPr lang="en-US" dirty="0"/>
          </a:p>
          <a:p>
            <a:r>
              <a:rPr lang="en-US" dirty="0" smtClean="0"/>
              <a:t>2. A question mark at the end. </a:t>
            </a:r>
          </a:p>
          <a:p>
            <a:endParaRPr lang="en-US" dirty="0"/>
          </a:p>
          <a:p>
            <a:r>
              <a:rPr lang="en-US" dirty="0" smtClean="0"/>
              <a:t>Can you practice forming a question mark?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7000" dirty="0" smtClean="0"/>
              <a:t>?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9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br>
              <a:rPr lang="en-US" dirty="0" smtClean="0"/>
            </a:br>
            <a:r>
              <a:rPr lang="en-US" u="sng" dirty="0" smtClean="0"/>
              <a:t>OLI: to ask questions. </a:t>
            </a:r>
            <a:endParaRPr lang="en-US" u="sng" dirty="0"/>
          </a:p>
        </p:txBody>
      </p:sp>
      <p:pic>
        <p:nvPicPr>
          <p:cNvPr id="4" name="Picture 3" descr="Screen Shot 2021-02-04 at 20.0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6033"/>
            <a:ext cx="3810348" cy="211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548" y="1696323"/>
            <a:ext cx="41486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u="sng" dirty="0" smtClean="0"/>
              <a:t>Your task</a:t>
            </a:r>
          </a:p>
          <a:p>
            <a:pPr algn="just"/>
            <a:endParaRPr lang="en-US" sz="4000" u="sng" dirty="0" smtClean="0"/>
          </a:p>
          <a:p>
            <a:r>
              <a:rPr lang="en-GB" dirty="0"/>
              <a:t>Now it is your turn to write some questions that you have abut our world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Don’t forget to use a questioning word and a question mark!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9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br>
              <a:rPr lang="en-US" dirty="0" smtClean="0"/>
            </a:br>
            <a:r>
              <a:rPr lang="en-US" u="sng" dirty="0" smtClean="0"/>
              <a:t>OLI: </a:t>
            </a:r>
            <a:r>
              <a:rPr lang="en-GB" u="sng" dirty="0" smtClean="0"/>
              <a:t>to </a:t>
            </a:r>
            <a:r>
              <a:rPr lang="en-GB" u="sng" dirty="0"/>
              <a:t>research new vocabulary and put them into sentences.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8173" y="2362603"/>
            <a:ext cx="41486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u="sng" dirty="0" smtClean="0"/>
              <a:t>Your task</a:t>
            </a:r>
          </a:p>
          <a:p>
            <a:pPr algn="just"/>
            <a:endParaRPr lang="en-US" dirty="0"/>
          </a:p>
          <a:p>
            <a:pPr algn="just"/>
            <a:r>
              <a:rPr lang="en-GB" dirty="0"/>
              <a:t>In </a:t>
            </a:r>
            <a:r>
              <a:rPr lang="en-GB" i="1" dirty="0" smtClean="0"/>
              <a:t>Ada </a:t>
            </a:r>
            <a:r>
              <a:rPr lang="en-GB" i="1" dirty="0"/>
              <a:t>Twist, Scientist</a:t>
            </a:r>
            <a:r>
              <a:rPr lang="en-GB" dirty="0"/>
              <a:t> there are some </a:t>
            </a:r>
            <a:r>
              <a:rPr lang="en-GB" dirty="0" smtClean="0"/>
              <a:t>complex </a:t>
            </a:r>
            <a:r>
              <a:rPr lang="en-GB" dirty="0"/>
              <a:t>words. </a:t>
            </a:r>
            <a:r>
              <a:rPr lang="en-US" dirty="0" smtClean="0"/>
              <a:t>Andrea </a:t>
            </a:r>
            <a:r>
              <a:rPr lang="en-US" dirty="0" err="1" smtClean="0"/>
              <a:t>Beaty</a:t>
            </a:r>
            <a:r>
              <a:rPr lang="en-US" dirty="0" smtClean="0"/>
              <a:t> uses big, fancy words in her story.</a:t>
            </a:r>
          </a:p>
          <a:p>
            <a:pPr algn="just"/>
            <a:endParaRPr lang="en-US" dirty="0"/>
          </a:p>
          <a:p>
            <a:pPr algn="just"/>
            <a:r>
              <a:rPr lang="en-GB" dirty="0" smtClean="0"/>
              <a:t>From </a:t>
            </a:r>
            <a:r>
              <a:rPr lang="en-GB" dirty="0"/>
              <a:t>my selection (or your own words from this book), find out what they mean then put the word into your own sentence. Pick at least 5 words</a:t>
            </a:r>
            <a:r>
              <a:rPr lang="en-GB" dirty="0" smtClean="0"/>
              <a:t>!</a:t>
            </a:r>
          </a:p>
          <a:p>
            <a:pPr algn="just"/>
            <a:endParaRPr lang="en-GB" dirty="0"/>
          </a:p>
          <a:p>
            <a:r>
              <a:rPr lang="en-GB" dirty="0" smtClean="0"/>
              <a:t>Go to the next slide for some of the example words.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00" y="2362603"/>
            <a:ext cx="2921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94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Tuesday</a:t>
            </a:r>
            <a:br>
              <a:rPr lang="en-US" sz="2000" dirty="0" smtClean="0"/>
            </a:br>
            <a:r>
              <a:rPr lang="en-US" sz="2000" u="sng" dirty="0" smtClean="0"/>
              <a:t>OLI: </a:t>
            </a:r>
            <a:r>
              <a:rPr lang="en-GB" sz="2000" u="sng" dirty="0" smtClean="0"/>
              <a:t>to research new vocabulary and put them into sentences. </a:t>
            </a:r>
            <a:endParaRPr lang="en-US" sz="2000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28236"/>
              </p:ext>
            </p:extLst>
          </p:nvPr>
        </p:nvGraphicFramePr>
        <p:xfrm>
          <a:off x="637115" y="1338086"/>
          <a:ext cx="7985297" cy="482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5295900" imgH="3200400" progId="Word.Document.12">
                  <p:embed/>
                </p:oleObj>
              </mc:Choice>
              <mc:Fallback>
                <p:oleObj name="Document" r:id="rId3" imgW="5295900" imgH="320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115" y="1338086"/>
                        <a:ext cx="7985297" cy="482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44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94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Tuesday</a:t>
            </a:r>
            <a:br>
              <a:rPr lang="en-US" sz="2000" dirty="0" smtClean="0"/>
            </a:br>
            <a:r>
              <a:rPr lang="en-US" sz="2000" u="sng" dirty="0" smtClean="0"/>
              <a:t>OLI: </a:t>
            </a:r>
            <a:r>
              <a:rPr lang="en-GB" sz="2000" u="sng" dirty="0" smtClean="0"/>
              <a:t>to research new vocabulary and put them into sentences. </a:t>
            </a:r>
            <a:endParaRPr lang="en-US" sz="2000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67122"/>
              </p:ext>
            </p:extLst>
          </p:nvPr>
        </p:nvGraphicFramePr>
        <p:xfrm>
          <a:off x="637117" y="999420"/>
          <a:ext cx="7473950" cy="571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5295900" imgH="4051300" progId="Word.Document.12">
                  <p:embed/>
                </p:oleObj>
              </mc:Choice>
              <mc:Fallback>
                <p:oleObj name="Document" r:id="rId3" imgW="5295900" imgH="405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117" y="999420"/>
                        <a:ext cx="7473950" cy="5717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95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348</Words>
  <Application>Microsoft Macintosh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Word Document</vt:lpstr>
      <vt:lpstr>Week 6  English Week commencing Monday 8th February 2021 </vt:lpstr>
      <vt:lpstr>Monday OLI: to ask questions. </vt:lpstr>
      <vt:lpstr>Monday OLI: to ask questions. </vt:lpstr>
      <vt:lpstr>Monday OLI: to ask questions. </vt:lpstr>
      <vt:lpstr>Monday OLI: to ask questions. </vt:lpstr>
      <vt:lpstr>Monday OLI: to ask questions. </vt:lpstr>
      <vt:lpstr>Tuesday OLI: to research new vocabulary and put them into sentences. </vt:lpstr>
      <vt:lpstr>Tuesday OLI: to research new vocabulary and put them into sentences. </vt:lpstr>
      <vt:lpstr>Tuesday OLI: to research new vocabulary and put them into sentences. </vt:lpstr>
      <vt:lpstr>Tuesday OLI: to research new vocabulary and put them into sentences. </vt:lpstr>
      <vt:lpstr>Tuesday OLI: to research new vocabulary and put them into sentences. </vt:lpstr>
      <vt:lpstr>Wednesday OLI: to create and explain your invention. </vt:lpstr>
      <vt:lpstr>Thursday</vt:lpstr>
      <vt:lpstr>Friday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OLI: to ask questions. </dc:title>
  <dc:creator>Emma Sharpe</dc:creator>
  <cp:lastModifiedBy>Emma Sharpe</cp:lastModifiedBy>
  <cp:revision>8</cp:revision>
  <dcterms:created xsi:type="dcterms:W3CDTF">2021-02-04T19:57:07Z</dcterms:created>
  <dcterms:modified xsi:type="dcterms:W3CDTF">2021-02-04T21:41:37Z</dcterms:modified>
</cp:coreProperties>
</file>