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94" r:id="rId4"/>
    <p:sldId id="263" r:id="rId5"/>
    <p:sldId id="299" r:id="rId6"/>
    <p:sldId id="264" r:id="rId7"/>
    <p:sldId id="318" r:id="rId8"/>
    <p:sldId id="3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3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09EA6-7A6C-47B2-B6BD-05A9D466E1A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85A72-4063-49B4-A108-E37A0E7BF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7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4A999DA1-1046-4064-8223-ECDBEBF33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50A19-1287-4D86-99D9-54D74F38980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F2DA2C2-C0A8-4922-BE31-995C00F30D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062EE02-6F35-4D94-B062-A021FD396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2907F3C-461E-4250-BF40-20B9FEEDC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3E0848-29CF-4337-AC22-A09C5E08FA3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7F0F81D-D39B-4157-BC93-525143E21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40EEFB9-9C02-4B04-8F00-E1F7C6FDA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5D78E-82D3-4BB3-81EF-7B0520379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9BF95-E0ED-4FDB-84A8-D3B437432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2EE32-499A-4391-8D1F-EDC62FDA2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DE1CA-09E6-4081-B5F4-8CD86504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AAE4-5AE2-4A6C-AB3A-0404230C8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25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027A-F01F-4E68-A733-0F9B8032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FDB3C-FFCA-4D49-A51C-0A0EA5348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E9A79-CF71-4B2A-88AA-CDC0A177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1E15D-D94E-4994-8848-BE11F149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98C40-B155-41FB-A524-67CE377F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7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4C567-E0C4-49FC-B0B6-67F2CA02F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EC0A4-7045-4DAF-80BB-C43290AD0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F8AE8-28A3-4E03-941B-7F6A9C95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03577-90F9-4738-B61D-658594B8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2A38-F624-4160-84FC-76F083EB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47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A99E9-ECE9-45C7-A5BF-B9AD2A66B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4F9E9D-5A76-4A62-B49B-BFDE24F5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49DFF-6296-4CEB-AB97-6B40AE012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F063-EE07-4BAC-9892-CA114A2CF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249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70B1-8950-40CD-926E-254121CD9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3D1F2-59B0-4284-938E-B8BF80A47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9CAAC6-1344-434E-B8D6-8DD40211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0E75-3F81-4189-8CAA-503E3BE05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305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C992C-691A-495C-8B22-0E2D1B3B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2868E-BB37-4813-939E-726B1C365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825B0-F766-47AE-A424-F632DDB15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C01A-1F03-4C11-A59B-B41255B5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346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26772-92B1-45CB-B0D1-2D2268099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09B8B-7D96-4128-AE35-0B9BBD5C9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405B6-C04E-44F8-BF0E-D53DF1A09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346D-C6E2-4626-93E5-168D7F4D2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7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BFA5DA-2099-4C41-BBF8-4CC9F0545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BCC09D-0352-449C-A661-9D45CEA68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6A68F-DB58-4938-8EAC-8A65765C9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C34B-AD01-486F-83C9-42A93CCE8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955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178BF-2816-4BE0-B243-DEEB8E662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C464FC-A7F5-43E5-B22A-74AA51898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ABFEC-5300-4C90-82C5-09229317C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C7A7-6470-4149-B090-CF50EF904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009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171F6C-F2A7-40CE-9AAE-3182C827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4E6A59-67F0-4DD4-9862-01E9B3AD6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AE9C6-30A9-47BF-AFD2-A35CFE4CB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7BD51-5856-4422-81B7-9F150F0EF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30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30074-CB75-4A94-8DAF-0A3BFC42B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2FE8F-7BE4-405D-8A3A-D07F4FE5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236AB-0893-4C2A-A751-CAE5D51EF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0D53-01A4-4628-8BE5-E6E12F96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52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7159-4305-486C-BDD5-18B57980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6D52-C21A-4E04-8F62-427BD10A5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1951D-ED89-42B2-A8DC-EEE95D2D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99D96-F19F-4E88-9C07-E758AE0C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04F27-07AA-41E7-B233-2FE9F8E5C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138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BBBB3-55D1-4693-9969-F56FC8DFE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3BEF-0EA5-4927-93C1-BF97FC47D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F4021-8F4E-4945-96C2-AB779FAAB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579C-5AE6-4FE3-8DF2-903C772B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756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3BE0E-E59D-4F11-92F4-9A6BEC2E3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0CB85B-310E-4CF9-BD40-591F8AA5F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1045F-D505-4503-A3A5-D373252A5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E815-324E-4656-88DA-662BAC6B0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98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C9966-26E8-4D02-8A2B-CD2DC8839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46058-283C-4136-A637-47D90C84C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61591-4475-47EF-B58F-EBC21C1A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274A-6FE5-413C-BC94-B19BF9705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58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EC30-A49E-4397-A11B-EDCF7C15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AA2E7-2120-4B72-B36A-DE6011E93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8CC71-4595-400C-9F3C-E6913A33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6D8BD-4720-45CD-9A51-85E00BE7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CC3E-93F0-4C26-B11C-340A34D2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76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69546-9ACA-4D74-B308-FC33D9A4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C3ED3-EB8F-45F7-85AF-1C9D0DF02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9A980-DCE3-4F15-813C-816C64C97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EDE0E-444E-438B-97ED-3756F367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F81D2-3B92-4310-A4B8-2FC3927C0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848EA-9B7E-45AD-BFBB-F31F0FCB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28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CECB8-8F92-4D05-A238-C4A3431C8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3EC86-8BB0-4985-9AF0-55276DF77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7CA48E-2474-4F8F-B9FB-6352EC5AD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5D415-F056-4F4E-A5F6-E36C4A66A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CCDE0E-3445-4B72-AA45-9D56A6EB1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FF329-EC7E-43BC-843A-87BEBFB4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19387E-E58D-4D98-AE91-8F2EB6BF6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3302B-AE9B-468A-8D45-C74F4403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0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7245-B7C9-4C85-A83D-5665BAF42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CE79C-7939-47E6-A0C6-3BF6C007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619D4-07EB-4603-A7D7-5C8428DF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E8A6E-7F2B-4FFC-987E-E38A523C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9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808D99-E294-4CA6-BE5D-117F91EF6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5C09FC-060E-406D-B361-A99FF748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E9FA1-0B10-4384-99CD-ABF2B13C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4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0FA9C-A711-4BCC-AD5D-2D575D794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42B74-960A-4A72-A029-66108A88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5CB16-0786-4F46-B711-4EED334F2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106DF-9379-4128-9DA9-AC25446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4F1B9-6338-48C1-A1D9-E18D0B2EA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6282F-4C1F-4E4C-88E3-A1D1370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4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44F8D-3A9D-4506-B98A-5737BBF2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FD1A88-92D3-4EE1-9344-A3B667D580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CE6C7-6ADE-49B9-8A85-94C83F403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D6E24-3658-4006-94C8-1C2F7F69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E3402-6291-498E-B28F-53F33E00A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22AED-71EB-440F-8370-013832D6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7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381D4-5437-43AA-A9BC-99678459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89072-8582-4CEB-8CAD-BC83779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6DFC6-0A68-4884-947F-134DCC4D1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FB8EA-B9B9-4E51-AB83-4E2480F85E5A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174E6-209E-4B7A-8CBB-61AE4A48C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06817-B0C7-4A5C-9DBE-A0961F501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FD48-3CBD-45A1-B168-1ADD063B3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5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BBEC5-6902-485D-88A5-6CF111A5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2CD8C-F6A8-4888-AB56-C519B1BA0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56C22B-78C7-4938-AC3F-8492365E60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C213B4-F2E5-49C2-B772-55D1735570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164ED1-FDAB-4AD4-8D16-483AA89FAA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9A685-AA90-4C17-96A1-DE4CBD1B7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58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C2D8E-65ED-4170-AA25-651CFEA7D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E7E86-DA47-442D-9388-F1CF44712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3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98B03ED-AED0-45FD-99FE-D2378F614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en-US" sz="3600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AB40324-7354-42C1-A410-A9F174770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800" b="1" dirty="0"/>
              <a:t>OLI: </a:t>
            </a:r>
            <a:r>
              <a:rPr lang="en-GB" altLang="en-US" sz="2800" dirty="0"/>
              <a:t>Identify and use strategies to make writing more interesting. </a:t>
            </a:r>
          </a:p>
          <a:p>
            <a:pPr eaLnBrk="1" hangingPunct="1"/>
            <a:r>
              <a:rPr lang="en-GB" altLang="en-US" sz="2800" b="1" dirty="0"/>
              <a:t>Success Criteria:</a:t>
            </a:r>
            <a:r>
              <a:rPr lang="en-GB" altLang="en-US" sz="2800" dirty="0"/>
              <a:t> I can recognise techniques that make writing descriptive and I can write a descriptive account of a scary situation.</a:t>
            </a:r>
            <a:r>
              <a:rPr lang="en-GB" altLang="en-US" dirty="0"/>
              <a:t> </a:t>
            </a:r>
            <a:endParaRPr lang="en-US" altLang="en-US" dirty="0"/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567E7814-89E7-4134-89E6-125DFD30D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3933825"/>
            <a:ext cx="16795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AE86A9C-DB64-48DE-9691-59AC08328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260351"/>
            <a:ext cx="1350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Starter: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51777DF-14CD-463A-A73A-C04D0E961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700213"/>
            <a:ext cx="84963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What would you take with you on a journey like this?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What if you could only take 10 items?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List your items and reasons for these choices.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E508F705-9B40-4C82-8CF5-F7C6EC1B60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2997201"/>
            <a:ext cx="219075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>
            <a:extLst>
              <a:ext uri="{FF2B5EF4-FFF2-40B4-BE49-F238E27FC236}">
                <a16:creationId xmlns:a16="http://schemas.microsoft.com/office/drawing/2014/main" id="{DF015733-B198-471A-8697-A0DCB331A6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437063"/>
            <a:ext cx="187166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7">
            <a:extLst>
              <a:ext uri="{FF2B5EF4-FFF2-40B4-BE49-F238E27FC236}">
                <a16:creationId xmlns:a16="http://schemas.microsoft.com/office/drawing/2014/main" id="{BD40C900-7BEE-4B2A-A704-16FE619347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6381750"/>
            <a:ext cx="45434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8">
            <a:extLst>
              <a:ext uri="{FF2B5EF4-FFF2-40B4-BE49-F238E27FC236}">
                <a16:creationId xmlns:a16="http://schemas.microsoft.com/office/drawing/2014/main" id="{644741DD-7B7A-4186-9025-2D773434DD8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6381750"/>
            <a:ext cx="40322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9B876C9C-10F6-499B-8F29-099BF2E438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/>
              <a:t>Scary situations in Chapter 4</a:t>
            </a:r>
          </a:p>
        </p:txBody>
      </p:sp>
      <p:sp>
        <p:nvSpPr>
          <p:cNvPr id="30723" name="Rectangle 5">
            <a:extLst>
              <a:ext uri="{FF2B5EF4-FFF2-40B4-BE49-F238E27FC236}">
                <a16:creationId xmlns:a16="http://schemas.microsoft.com/office/drawing/2014/main" id="{F7AB6DBA-A295-485C-9EA2-AF4C3C8F2C9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412875"/>
            <a:ext cx="4038600" cy="4713288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 shadow under the trees moved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and came lumbering out into the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sunlight towards us. A monkey,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giant monkey. Not a gibbon at all.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It moved slowly on all fours, 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was brown, ginger-brown. 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orang-utan, I was sure of it. He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sat down just a few feet from 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and considered me. I dared not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move. When he’d seen enough,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he scratched his neck casually,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turned and made his way on all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fours slowly back into the forest.</a:t>
            </a:r>
          </a:p>
          <a:p>
            <a:pPr eaLnBrk="1" hangingPunct="1">
              <a:lnSpc>
                <a:spcPct val="80000"/>
              </a:lnSpc>
            </a:pPr>
            <a:endParaRPr lang="de-DE" altLang="en-US" sz="2000"/>
          </a:p>
        </p:txBody>
      </p:sp>
      <p:sp>
        <p:nvSpPr>
          <p:cNvPr id="30724" name="Rectangle 6">
            <a:extLst>
              <a:ext uri="{FF2B5EF4-FFF2-40B4-BE49-F238E27FC236}">
                <a16:creationId xmlns:a16="http://schemas.microsoft.com/office/drawing/2014/main" id="{63778916-5D58-4475-8479-8AF2C3632DC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412875"/>
            <a:ext cx="4038600" cy="4713288"/>
          </a:xfrm>
          <a:solidFill>
            <a:schemeClr val="folHlink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I was sitting under the trees when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I saw them standing there,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watching us. What were these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strange creatures? They did not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move, so I slowly went towards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them and sat down close by 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examine the two creatures. 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was standing upright. He looked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like a monkey, but did not have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any fur. The other had four legs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and a long face. I looked at them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for a while, but they did not more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or make a sound. What strange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creatures. I decided to return 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my friends in the forest.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719B6DF1-8249-4B6E-96F6-939E73419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565835"/>
            <a:ext cx="878529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/>
              <a:t>Read back over the scary situations Michael found himself in, in Chapter 4.</a:t>
            </a:r>
          </a:p>
          <a:p>
            <a:pPr eaLnBrk="1" hangingPunct="1"/>
            <a:r>
              <a:rPr lang="en-US" altLang="en-US" b="1" dirty="0"/>
              <a:t>You are going to write about a scary situation you have found yourself in- you </a:t>
            </a:r>
          </a:p>
          <a:p>
            <a:pPr eaLnBrk="1" hangingPunct="1"/>
            <a:r>
              <a:rPr lang="en-US" altLang="en-US" b="1" dirty="0"/>
              <a:t>can use your imagine and make it up!</a:t>
            </a: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AFD95EC1-4DAB-4B62-BF6F-8D3EF585E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1484314"/>
            <a:ext cx="192405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5">
            <a:extLst>
              <a:ext uri="{FF2B5EF4-FFF2-40B4-BE49-F238E27FC236}">
                <a16:creationId xmlns:a16="http://schemas.microsoft.com/office/drawing/2014/main" id="{A68D6B3A-7683-4B5A-A8B3-01E9DB7A32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4" y="4508500"/>
            <a:ext cx="204787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>
            <a:extLst>
              <a:ext uri="{FF2B5EF4-FFF2-40B4-BE49-F238E27FC236}">
                <a16:creationId xmlns:a16="http://schemas.microsoft.com/office/drawing/2014/main" id="{A2B3CE3B-ABE4-4847-9B18-6C855BE694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4005264"/>
            <a:ext cx="1354137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7">
            <a:extLst>
              <a:ext uri="{FF2B5EF4-FFF2-40B4-BE49-F238E27FC236}">
                <a16:creationId xmlns:a16="http://schemas.microsoft.com/office/drawing/2014/main" id="{B999A505-B6B9-47C0-AFA0-66B90B595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628775"/>
            <a:ext cx="1531938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8">
            <a:extLst>
              <a:ext uri="{FF2B5EF4-FFF2-40B4-BE49-F238E27FC236}">
                <a16:creationId xmlns:a16="http://schemas.microsoft.com/office/drawing/2014/main" id="{9DF0C97E-5195-44EE-8546-BC724305E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9" y="3213101"/>
            <a:ext cx="174307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49B56-15FA-40F0-BB01-CCC9988E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features from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1A6D-97D7-4ACB-B6C8-0C8C01B9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Ambitious vocabulary</a:t>
            </a:r>
          </a:p>
          <a:p>
            <a:r>
              <a:rPr lang="en-GB" dirty="0"/>
              <a:t>Style of writing ‘it was brown, ginger brown.’</a:t>
            </a:r>
          </a:p>
          <a:p>
            <a:r>
              <a:rPr lang="en-GB" dirty="0"/>
              <a:t>Varying length of sentences</a:t>
            </a:r>
          </a:p>
          <a:p>
            <a:r>
              <a:rPr lang="en-GB" dirty="0"/>
              <a:t>Use of adverbs- casually, slowly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34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CFB4-D2C1-4048-B00D-BD6BD60A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ACD18-CA05-4067-9696-390CCE0D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Ambitious and descriptive vocabulary</a:t>
            </a:r>
          </a:p>
          <a:p>
            <a:r>
              <a:rPr lang="en-GB" dirty="0"/>
              <a:t>A variety of types of clauses used</a:t>
            </a:r>
          </a:p>
          <a:p>
            <a:r>
              <a:rPr lang="en-GB" dirty="0"/>
              <a:t>A variety of interesting sentence starters</a:t>
            </a:r>
          </a:p>
          <a:p>
            <a:r>
              <a:rPr lang="en-GB" dirty="0"/>
              <a:t>Proof read and edit your work for grammatical sense and punctuation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Aim to write 3-4 paragraphs. Focus on quality and not quantity.</a:t>
            </a:r>
          </a:p>
          <a:p>
            <a:pPr marL="0" indent="0">
              <a:buNone/>
            </a:pPr>
            <a:r>
              <a:rPr lang="en-GB" dirty="0"/>
              <a:t>Remember this is a situation and not a whole story!</a:t>
            </a:r>
          </a:p>
        </p:txBody>
      </p:sp>
    </p:spTree>
    <p:extLst>
      <p:ext uri="{BB962C8B-B14F-4D97-AF65-F5344CB8AC3E}">
        <p14:creationId xmlns:p14="http://schemas.microsoft.com/office/powerpoint/2010/main" val="230675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394</Words>
  <Application>Microsoft Office PowerPoint</Application>
  <PresentationFormat>Widescreen</PresentationFormat>
  <Paragraphs>55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Default Design</vt:lpstr>
      <vt:lpstr>PowerPoint Presentation</vt:lpstr>
      <vt:lpstr>PowerPoint Presentation</vt:lpstr>
      <vt:lpstr>PowerPoint Presentation</vt:lpstr>
      <vt:lpstr>Scary situations in Chapter 4</vt:lpstr>
      <vt:lpstr>PowerPoint Presentation</vt:lpstr>
      <vt:lpstr>Good features from the text</vt:lpstr>
      <vt:lpstr>Success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1</cp:revision>
  <dcterms:created xsi:type="dcterms:W3CDTF">2021-01-15T16:02:14Z</dcterms:created>
  <dcterms:modified xsi:type="dcterms:W3CDTF">2021-01-15T16:04:57Z</dcterms:modified>
</cp:coreProperties>
</file>