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E8C500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6540"/>
            <a:ext cx="9144000" cy="361146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er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21" y="1641580"/>
            <a:ext cx="3029558" cy="2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1372"/>
            <a:ext cx="9144000" cy="3636628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05" y="1239696"/>
            <a:ext cx="2957601" cy="29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1706"/>
            <a:ext cx="9144000" cy="3586293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71" y="2323751"/>
            <a:ext cx="5414394" cy="17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1372"/>
            <a:ext cx="9144000" cy="3636628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p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  <a:endParaRPr lang="en-GB" sz="17000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20" y="1183205"/>
            <a:ext cx="2013359" cy="3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3316"/>
            <a:ext cx="9144000" cy="3594683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3457" r="3079" b="3457"/>
          <a:stretch>
            <a:fillRect/>
          </a:stretch>
        </p:blipFill>
        <p:spPr>
          <a:xfrm>
            <a:off x="2758631" y="1292184"/>
            <a:ext cx="3875714" cy="2718548"/>
          </a:xfrm>
          <a:custGeom>
            <a:avLst/>
            <a:gdLst>
              <a:gd name="connsiteX0" fmla="*/ 453100 w 3875714"/>
              <a:gd name="connsiteY0" fmla="*/ 0 h 2718548"/>
              <a:gd name="connsiteX1" fmla="*/ 3422614 w 3875714"/>
              <a:gd name="connsiteY1" fmla="*/ 0 h 2718548"/>
              <a:gd name="connsiteX2" fmla="*/ 3875714 w 3875714"/>
              <a:gd name="connsiteY2" fmla="*/ 453100 h 2718548"/>
              <a:gd name="connsiteX3" fmla="*/ 3875714 w 3875714"/>
              <a:gd name="connsiteY3" fmla="*/ 2265448 h 2718548"/>
              <a:gd name="connsiteX4" fmla="*/ 3422614 w 3875714"/>
              <a:gd name="connsiteY4" fmla="*/ 2718548 h 2718548"/>
              <a:gd name="connsiteX5" fmla="*/ 453100 w 3875714"/>
              <a:gd name="connsiteY5" fmla="*/ 2718548 h 2718548"/>
              <a:gd name="connsiteX6" fmla="*/ 0 w 3875714"/>
              <a:gd name="connsiteY6" fmla="*/ 2265448 h 2718548"/>
              <a:gd name="connsiteX7" fmla="*/ 0 w 3875714"/>
              <a:gd name="connsiteY7" fmla="*/ 453100 h 2718548"/>
              <a:gd name="connsiteX8" fmla="*/ 453100 w 3875714"/>
              <a:gd name="connsiteY8" fmla="*/ 0 h 271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5714" h="2718548">
                <a:moveTo>
                  <a:pt x="453100" y="0"/>
                </a:moveTo>
                <a:lnTo>
                  <a:pt x="3422614" y="0"/>
                </a:lnTo>
                <a:cubicBezTo>
                  <a:pt x="3672854" y="0"/>
                  <a:pt x="3875714" y="202860"/>
                  <a:pt x="3875714" y="453100"/>
                </a:cubicBezTo>
                <a:lnTo>
                  <a:pt x="3875714" y="2265448"/>
                </a:lnTo>
                <a:cubicBezTo>
                  <a:pt x="3875714" y="2515688"/>
                  <a:pt x="3672854" y="2718548"/>
                  <a:pt x="3422614" y="2718548"/>
                </a:cubicBezTo>
                <a:lnTo>
                  <a:pt x="453100" y="2718548"/>
                </a:lnTo>
                <a:cubicBezTo>
                  <a:pt x="202860" y="2718548"/>
                  <a:pt x="0" y="2515688"/>
                  <a:pt x="0" y="2265448"/>
                </a:cubicBezTo>
                <a:lnTo>
                  <a:pt x="0" y="453100"/>
                </a:lnTo>
                <a:cubicBezTo>
                  <a:pt x="0" y="202860"/>
                  <a:pt x="202860" y="0"/>
                  <a:pt x="4531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16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9761"/>
            <a:ext cx="9144000" cy="3628238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j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35868" y="1043890"/>
            <a:ext cx="3179227" cy="3037353"/>
            <a:chOff x="3335868" y="1043890"/>
            <a:chExt cx="3179227" cy="30373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868" y="1043890"/>
              <a:ext cx="2472264" cy="30373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662568" y="2644574"/>
              <a:ext cx="534681" cy="1170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38150"/>
            <a:ext cx="9144000" cy="3619849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82" y="1658980"/>
            <a:ext cx="3179428" cy="23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38150"/>
            <a:ext cx="9144000" cy="361985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y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n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4" y="816578"/>
            <a:ext cx="2539882" cy="35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2984"/>
            <a:ext cx="9144000" cy="3645016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sh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80" y="682011"/>
            <a:ext cx="1489330" cy="38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1706"/>
            <a:ext cx="9144000" cy="3586294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cl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57" y="1476462"/>
            <a:ext cx="4378300" cy="289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76</TotalTime>
  <Words>10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saw</vt:lpstr>
      <vt:lpstr>paw</vt:lpstr>
      <vt:lpstr>lawn</vt:lpstr>
      <vt:lpstr>jaw</vt:lpstr>
      <vt:lpstr>raw</vt:lpstr>
      <vt:lpstr>yawn</vt:lpstr>
      <vt:lpstr>shawl</vt:lpstr>
      <vt:lpstr>claw</vt:lpstr>
      <vt:lpstr>drawer</vt:lpstr>
      <vt:lpstr>law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Ruby Cunningham</cp:lastModifiedBy>
  <cp:revision>7</cp:revision>
  <dcterms:created xsi:type="dcterms:W3CDTF">2020-06-12T09:48:05Z</dcterms:created>
  <dcterms:modified xsi:type="dcterms:W3CDTF">2020-06-12T13:05:49Z</dcterms:modified>
</cp:coreProperties>
</file>