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88D"/>
    <a:srgbClr val="4C8EC6"/>
    <a:srgbClr val="65A4D9"/>
    <a:srgbClr val="2C5781"/>
    <a:srgbClr val="A63C8F"/>
    <a:srgbClr val="CEB93B"/>
    <a:srgbClr val="FFE76B"/>
    <a:srgbClr val="6EC2B2"/>
    <a:srgbClr val="DC2A3A"/>
    <a:srgbClr val="E51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7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fair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f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air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lair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l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air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2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chair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ch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air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8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pair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p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air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0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hair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h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air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air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air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8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D6E6114-B632-451E-A70E-30F05A752EA6}"/>
              </a:ext>
            </a:extLst>
          </p:cNvPr>
          <p:cNvSpPr/>
          <p:nvPr/>
        </p:nvSpPr>
        <p:spPr>
          <a:xfrm>
            <a:off x="4068661" y="3126996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5A1DB046-6064-4839-839D-55EF69EDB772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159</TotalTime>
  <Words>12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Kendall</dc:creator>
  <cp:lastModifiedBy>Alice Kendall</cp:lastModifiedBy>
  <cp:revision>14</cp:revision>
  <dcterms:created xsi:type="dcterms:W3CDTF">2020-07-30T09:27:44Z</dcterms:created>
  <dcterms:modified xsi:type="dcterms:W3CDTF">2020-07-30T13:42:56Z</dcterms:modified>
</cp:coreProperties>
</file>