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47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0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586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763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984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765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5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7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7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4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4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73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13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6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3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AE51-4F99-4EE0-A7BF-E1B4B2B9645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EBD7ED-EF44-47C5-A9AE-6F17B32EC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65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aw.org/uk/journal/australia-bushfires-what-you-need-to-know?ms=KONDF210001101&amp;cid=7013k0000010mmn&amp;gclid=Cj0KCQiA34OBBhCcARIsAG32uvOcwWQevcMwh2PtzpbkYVYlzPjRugpD5zPnnh0u497k-qYAGfxcU9oaApbPEALw_wcB" TargetMode="External"/><Relationship Id="rId2" Type="http://schemas.openxmlformats.org/officeDocument/2006/relationships/hyperlink" Target="https://www.natgeokids.com/uk/discover/geography/physical-geography/what-is-a-bushfi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.uk/bitesize/clips/zfp34w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teach/class-clips-video/science-ks2-trashing-the-deep/zjk3mfr" TargetMode="External"/><Relationship Id="rId2" Type="http://schemas.openxmlformats.org/officeDocument/2006/relationships/hyperlink" Target="https://climatekids.nasa.gov/health-report-sea-leve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D39C-DF24-47FF-82B0-AF78A1134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Are we damaging our world?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AF4FFC-A99E-4B4D-8F49-13CA0EE327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76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FB11F-88A5-4B22-ADEB-930E77784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OLI: To understand the treats to the health of our planet and some 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0A067-5960-44A2-BD2B-844B225D5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87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9F994-F834-4D6F-B948-625510D7A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 of the Planet- David Attenborough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E63B3-FFE0-43F3-8B06-372795832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Watch the opening sequence from David Attenborough’s State of the Planet documentary here: https://www.youtube.com/watch?v=5z_5jCfStsM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do you observe? </a:t>
            </a:r>
          </a:p>
          <a:p>
            <a:r>
              <a:rPr lang="en-GB" dirty="0"/>
              <a:t>Think about these questions and write down your ideas:</a:t>
            </a:r>
          </a:p>
          <a:p>
            <a:pPr>
              <a:buAutoNum type="arabicParenR"/>
            </a:pPr>
            <a:r>
              <a:rPr lang="en-GB" dirty="0"/>
              <a:t>What problems for the planet does David Attenborough describe?</a:t>
            </a:r>
          </a:p>
          <a:p>
            <a:pPr>
              <a:buAutoNum type="arabicParenR"/>
            </a:pPr>
            <a:r>
              <a:rPr lang="en-GB" dirty="0"/>
              <a:t>Does he describe any possible solutions?</a:t>
            </a:r>
          </a:p>
        </p:txBody>
      </p:sp>
    </p:spTree>
    <p:extLst>
      <p:ext uri="{BB962C8B-B14F-4D97-AF65-F5344CB8AC3E}">
        <p14:creationId xmlns:p14="http://schemas.microsoft.com/office/powerpoint/2010/main" val="294174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8A19F-6ACA-49E5-B220-A13EDF2E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574"/>
          </a:xfrm>
        </p:spPr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EA64A-E452-4355-B64D-4688648FB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5"/>
            <a:ext cx="8596668" cy="449085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are going to choose an issue that is causing damage to our wonderful world and research more about it. You need to include:</a:t>
            </a:r>
          </a:p>
          <a:p>
            <a:pPr>
              <a:buFontTx/>
              <a:buChar char="-"/>
            </a:pPr>
            <a:r>
              <a:rPr lang="en-GB" dirty="0"/>
              <a:t>What areas of the world the issue is affecting.</a:t>
            </a:r>
          </a:p>
          <a:p>
            <a:pPr>
              <a:buFontTx/>
              <a:buChar char="-"/>
            </a:pPr>
            <a:r>
              <a:rPr lang="en-GB" dirty="0"/>
              <a:t>What the issue is and current facts about it.</a:t>
            </a:r>
          </a:p>
          <a:p>
            <a:pPr>
              <a:buFontTx/>
              <a:buChar char="-"/>
            </a:pPr>
            <a:r>
              <a:rPr lang="en-GB" dirty="0"/>
              <a:t>Are their any solutions to this issue? 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choose </a:t>
            </a:r>
            <a:r>
              <a:rPr lang="en-GB" b="1" dirty="0"/>
              <a:t>ONE</a:t>
            </a:r>
            <a:r>
              <a:rPr lang="en-GB" dirty="0"/>
              <a:t> from the following three issues, or you can choose your own issue if you wish:</a:t>
            </a:r>
          </a:p>
          <a:p>
            <a:pPr>
              <a:buFont typeface="+mj-lt"/>
              <a:buAutoNum type="arabicPeriod"/>
            </a:pPr>
            <a:r>
              <a:rPr lang="en-GB" dirty="0"/>
              <a:t>-Wildfires in America and Australia (links to work we did earlier in the year).</a:t>
            </a:r>
          </a:p>
          <a:p>
            <a:pPr>
              <a:buFont typeface="+mj-lt"/>
              <a:buAutoNum type="arabicPeriod"/>
            </a:pPr>
            <a:r>
              <a:rPr lang="en-GB" dirty="0"/>
              <a:t>- Deforestation in the Amazon</a:t>
            </a:r>
          </a:p>
          <a:p>
            <a:pPr>
              <a:buFont typeface="+mj-lt"/>
              <a:buAutoNum type="arabicPeriod"/>
            </a:pPr>
            <a:r>
              <a:rPr lang="en-GB" dirty="0"/>
              <a:t>- ‘The Ocean’ – rising sea temperatures and pollution. </a:t>
            </a:r>
          </a:p>
        </p:txBody>
      </p:sp>
    </p:spTree>
    <p:extLst>
      <p:ext uri="{BB962C8B-B14F-4D97-AF65-F5344CB8AC3E}">
        <p14:creationId xmlns:p14="http://schemas.microsoft.com/office/powerpoint/2010/main" val="69604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6ED87-B8D9-4938-98A0-7744FF7C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links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ADD83-8778-492F-8CA3-AA2B07CA3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383"/>
            <a:ext cx="8596668" cy="4470979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Wildfires</a:t>
            </a:r>
          </a:p>
          <a:p>
            <a:r>
              <a:rPr lang="en-GB" dirty="0">
                <a:hlinkClick r:id="rId2"/>
              </a:rPr>
              <a:t>https://www.natgeokids.com/uk/discover/geography/physical-geography/what-is-a-bushfire/</a:t>
            </a:r>
            <a:endParaRPr lang="en-GB" dirty="0"/>
          </a:p>
          <a:p>
            <a:r>
              <a:rPr lang="en-GB" dirty="0">
                <a:hlinkClick r:id="rId3"/>
              </a:rPr>
              <a:t>https://www.ifaw.org/uk/journal/australia-bushfires-what-you-need-to-know?ms=KONDF210001101&amp;cid=7013k0000010mmn&amp;gclid=Cj0KCQiA34OBBhCcARIsAG32uvOcwWQevcMwh2PtzpbkYVYlzPjRugpD5zPnnh0u497k-qYAGfxcU9oaApbPEALw_wcB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u="sng" dirty="0"/>
              <a:t>Deforestation</a:t>
            </a:r>
          </a:p>
          <a:p>
            <a:r>
              <a:rPr lang="en-GB" u="sng" dirty="0">
                <a:hlinkClick r:id="rId4"/>
              </a:rPr>
              <a:t>https://www.bbc.co.uk/bitesize/clips/zfp34wx</a:t>
            </a:r>
            <a:endParaRPr lang="en-GB" u="sng" dirty="0"/>
          </a:p>
          <a:p>
            <a:r>
              <a:rPr lang="en-GB" u="sng" dirty="0"/>
              <a:t>https://www.wwf.org.uk/where-we-work/amazon</a:t>
            </a:r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61934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43078-3F79-4030-8616-10523660F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‘The Ocean’</a:t>
            </a:r>
          </a:p>
          <a:p>
            <a:r>
              <a:rPr lang="en-GB" u="sng" dirty="0">
                <a:hlinkClick r:id="rId2"/>
              </a:rPr>
              <a:t>https://climatekids.nasa.gov/health-report-sea-level/</a:t>
            </a:r>
            <a:endParaRPr lang="en-GB" u="sng" dirty="0"/>
          </a:p>
          <a:p>
            <a:r>
              <a:rPr lang="en-GB" u="sng" dirty="0">
                <a:hlinkClick r:id="rId3"/>
              </a:rPr>
              <a:t>https://www.bbc.co.uk/teach/class-clips-video/science-ks2-trashing-the-deep/zjk3mfr</a:t>
            </a:r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pPr marL="0" indent="0">
              <a:buNone/>
            </a:pPr>
            <a:r>
              <a:rPr lang="en-GB" dirty="0"/>
              <a:t>Remember to Google specific things to help you. </a:t>
            </a:r>
          </a:p>
          <a:p>
            <a:pPr marL="0" indent="0">
              <a:buNone/>
            </a:pPr>
            <a:r>
              <a:rPr lang="en-GB" dirty="0"/>
              <a:t>For example: rising sea levels KS2, Ocean Pollution KS2 </a:t>
            </a:r>
          </a:p>
        </p:txBody>
      </p:sp>
    </p:spTree>
    <p:extLst>
      <p:ext uri="{BB962C8B-B14F-4D97-AF65-F5344CB8AC3E}">
        <p14:creationId xmlns:p14="http://schemas.microsoft.com/office/powerpoint/2010/main" val="393645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34543-9983-437E-8166-C1701B65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your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C2F93-2BB7-4B1E-B708-0E19978D7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your work on Google Docs or Google Slides and submit it to me on Google Classroom!</a:t>
            </a:r>
          </a:p>
          <a:p>
            <a:r>
              <a:rPr lang="en-GB" dirty="0"/>
              <a:t>You have today’s lesson and Thursday’s lesson to complete this task so research carefully and take your time.</a:t>
            </a:r>
          </a:p>
          <a:p>
            <a:r>
              <a:rPr lang="en-GB" dirty="0"/>
              <a:t>You can include pictures in your research!</a:t>
            </a:r>
          </a:p>
        </p:txBody>
      </p:sp>
    </p:spTree>
    <p:extLst>
      <p:ext uri="{BB962C8B-B14F-4D97-AF65-F5344CB8AC3E}">
        <p14:creationId xmlns:p14="http://schemas.microsoft.com/office/powerpoint/2010/main" val="5310408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375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Are we damaging our world?</vt:lpstr>
      <vt:lpstr>OLI: To understand the treats to the health of our planet and some possible solutions</vt:lpstr>
      <vt:lpstr>State of the Planet- David Attenborough</vt:lpstr>
      <vt:lpstr>Activity</vt:lpstr>
      <vt:lpstr>Useful links </vt:lpstr>
      <vt:lpstr>PowerPoint Presentation</vt:lpstr>
      <vt:lpstr>Submitting your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we damaging our world?</dc:title>
  <dc:creator>Rosanna Harries</dc:creator>
  <cp:lastModifiedBy>Rosanna Harries</cp:lastModifiedBy>
  <cp:revision>6</cp:revision>
  <dcterms:created xsi:type="dcterms:W3CDTF">2021-02-08T12:11:17Z</dcterms:created>
  <dcterms:modified xsi:type="dcterms:W3CDTF">2021-02-08T13:42:51Z</dcterms:modified>
</cp:coreProperties>
</file>