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94" r:id="rId4"/>
    <p:sldId id="295" r:id="rId5"/>
    <p:sldId id="296" r:id="rId6"/>
    <p:sldId id="306" r:id="rId7"/>
    <p:sldId id="297" r:id="rId8"/>
    <p:sldId id="298" r:id="rId9"/>
    <p:sldId id="293" r:id="rId10"/>
    <p:sldId id="299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B7BC"/>
    <a:srgbClr val="63469B"/>
    <a:srgbClr val="C59857"/>
    <a:srgbClr val="8D358B"/>
    <a:srgbClr val="FAB001"/>
    <a:srgbClr val="2DB6BC"/>
    <a:srgbClr val="F08115"/>
    <a:srgbClr val="FFFBFA"/>
    <a:srgbClr val="019542"/>
    <a:srgbClr val="00A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-904" y="-104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Roboto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>
                <a:latin typeface="Roboto" panose="02000000000000000000" pitchFamily="2" charset="0"/>
              </a:rPr>
              <a:t>29/01/21</a:t>
            </a:fld>
            <a:endParaRPr lang="en-GB" dirty="0">
              <a:latin typeface="Roboto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Roboto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>
                <a:latin typeface="Roboto" panose="02000000000000000000" pitchFamily="2" charset="0"/>
              </a:rPr>
              <a:t>‹#›</a:t>
            </a:fld>
            <a:endParaRPr lang="en-GB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3D02C5D1-7818-41B5-ABAD-5E4B38A5388F}" type="datetimeFigureOut">
              <a:rPr lang="en-GB" smtClean="0"/>
              <a:pPr/>
              <a:t>29/01/21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s://www.twinkl.co.uk/resources/twinkl-life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s://www.twinkl.co.uk/resources/twinkl-life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  <a:extLst>
              <a:ext uri="{FF2B5EF4-FFF2-40B4-BE49-F238E27FC236}">
                <a16:creationId xmlns="" xmlns:a16="http://schemas.microsoft.com/office/drawing/2014/main" id="{3AA34147-BA81-48F2-B60B-7C0DD20E1D9E}"/>
              </a:ext>
            </a:extLst>
          </p:cNvPr>
          <p:cNvSpPr/>
          <p:nvPr userDrawn="1"/>
        </p:nvSpPr>
        <p:spPr>
          <a:xfrm>
            <a:off x="4123113" y="5511338"/>
            <a:ext cx="897774" cy="630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  <a:extLst>
              <a:ext uri="{FF2B5EF4-FFF2-40B4-BE49-F238E27FC236}">
                <a16:creationId xmlns="" xmlns:a16="http://schemas.microsoft.com/office/drawing/2014/main" id="{F9A37113-0A02-4347-B8B2-BE406BE6A1D4}"/>
              </a:ext>
            </a:extLst>
          </p:cNvPr>
          <p:cNvSpPr/>
          <p:nvPr userDrawn="1"/>
        </p:nvSpPr>
        <p:spPr>
          <a:xfrm>
            <a:off x="4123113" y="3113702"/>
            <a:ext cx="897774" cy="630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35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  <p:sldLayoutId id="214748366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slide" Target="slide11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12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000" y="543600"/>
            <a:ext cx="864000" cy="86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" y="1407600"/>
            <a:ext cx="244462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030" y="2204864"/>
            <a:ext cx="2438320" cy="564479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200276" y="1798108"/>
            <a:ext cx="1597719" cy="838804"/>
            <a:chOff x="3200276" y="1798108"/>
            <a:chExt cx="1597719" cy="838804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3200276" y="1798108"/>
              <a:ext cx="1597719" cy="838804"/>
            </a:xfrm>
            <a:prstGeom prst="wedgeRoundRectCallout">
              <a:avLst>
                <a:gd name="adj1" fmla="val -64302"/>
                <a:gd name="adj2" fmla="val 32452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79631" y="1881698"/>
              <a:ext cx="151836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What makes </a:t>
              </a:r>
              <a:br>
                <a:rPr lang="en-GB" dirty="0"/>
              </a:br>
              <a:r>
                <a:rPr lang="en-GB" dirty="0"/>
                <a:t>us special?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00276" y="2852936"/>
            <a:ext cx="2636274" cy="819823"/>
            <a:chOff x="3200276" y="2852936"/>
            <a:chExt cx="2636274" cy="819823"/>
          </a:xfrm>
        </p:grpSpPr>
        <p:sp>
          <p:nvSpPr>
            <p:cNvPr id="10" name="Rounded Rectangular Callout 9"/>
            <p:cNvSpPr/>
            <p:nvPr/>
          </p:nvSpPr>
          <p:spPr>
            <a:xfrm>
              <a:off x="3200276" y="2852936"/>
              <a:ext cx="2636274" cy="819823"/>
            </a:xfrm>
            <a:prstGeom prst="wedgeRoundRectCallout">
              <a:avLst>
                <a:gd name="adj1" fmla="val 60159"/>
                <a:gd name="adj2" fmla="val 33643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79631" y="2936527"/>
              <a:ext cx="24775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Why is it important to be kind to ourselves?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72606" y="4798500"/>
            <a:ext cx="2359169" cy="923925"/>
            <a:chOff x="3387650" y="4810124"/>
            <a:chExt cx="2359169" cy="923925"/>
          </a:xfrm>
        </p:grpSpPr>
        <p:sp>
          <p:nvSpPr>
            <p:cNvPr id="13" name="Rounded Rectangle 12"/>
            <p:cNvSpPr/>
            <p:nvPr/>
          </p:nvSpPr>
          <p:spPr>
            <a:xfrm>
              <a:off x="3387650" y="4810124"/>
              <a:ext cx="2359169" cy="923925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87650" y="4948920"/>
              <a:ext cx="23591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  <a:sym typeface="Wingdings" panose="05000000000000000000" pitchFamily="2" charset="2"/>
                </a:rPr>
                <a:t>What have you learnt today?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2201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45" y="2401454"/>
            <a:ext cx="6199909" cy="193899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Don’t forget to take some time to complete your wellness journal today!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36606"/>
            <a:ext cx="8220075" cy="5584682"/>
          </a:xfrm>
          <a:prstGeom prst="roundRect">
            <a:avLst>
              <a:gd name="adj" fmla="val 2203"/>
            </a:avLst>
          </a:prstGeom>
        </p:spPr>
        <p:txBody>
          <a:bodyPr/>
          <a:lstStyle/>
          <a:p>
            <a:r>
              <a:rPr lang="en-GB" sz="5400" dirty="0">
                <a:latin typeface="Twinkl" pitchFamily="2" charset="0"/>
              </a:rPr>
              <a:t>The Big Questions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000" y="543600"/>
            <a:ext cx="864000" cy="86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50" y="1407600"/>
            <a:ext cx="244462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030" y="2204864"/>
            <a:ext cx="2438320" cy="564479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00276" y="1798108"/>
            <a:ext cx="1597719" cy="838804"/>
            <a:chOff x="3200276" y="1798108"/>
            <a:chExt cx="1597719" cy="838804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3200276" y="1798108"/>
              <a:ext cx="1597719" cy="838804"/>
            </a:xfrm>
            <a:prstGeom prst="wedgeRoundRectCallout">
              <a:avLst>
                <a:gd name="adj1" fmla="val -64302"/>
                <a:gd name="adj2" fmla="val 32452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279631" y="1881698"/>
              <a:ext cx="151836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What makes </a:t>
              </a:r>
              <a:br>
                <a:rPr lang="en-GB" dirty="0"/>
              </a:br>
              <a:r>
                <a:rPr lang="en-GB" dirty="0"/>
                <a:t>us special?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00276" y="2852936"/>
            <a:ext cx="2636274" cy="819823"/>
            <a:chOff x="3200276" y="2852936"/>
            <a:chExt cx="2636274" cy="819823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3200276" y="2852936"/>
              <a:ext cx="2636274" cy="819823"/>
            </a:xfrm>
            <a:prstGeom prst="wedgeRoundRectCallout">
              <a:avLst>
                <a:gd name="adj1" fmla="val 60159"/>
                <a:gd name="adj2" fmla="val 33643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79631" y="2936527"/>
              <a:ext cx="24775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Why is it important to be kind to ourselves?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6969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931024" y="3501751"/>
            <a:ext cx="3457326" cy="1223393"/>
            <a:chOff x="4931025" y="1988841"/>
            <a:chExt cx="3457326" cy="1223393"/>
          </a:xfrm>
        </p:grpSpPr>
        <p:sp>
          <p:nvSpPr>
            <p:cNvPr id="27" name="Round Same Side Corner Rectangle 26"/>
            <p:cNvSpPr/>
            <p:nvPr/>
          </p:nvSpPr>
          <p:spPr>
            <a:xfrm rot="5400000">
              <a:off x="6047990" y="871876"/>
              <a:ext cx="1223393" cy="3457324"/>
            </a:xfrm>
            <a:prstGeom prst="round2SameRect">
              <a:avLst>
                <a:gd name="adj1" fmla="val 12319"/>
                <a:gd name="adj2" fmla="val 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077332" y="2011905"/>
              <a:ext cx="331101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We all like different things, we are all interested in different things and we are all good </a:t>
              </a:r>
              <a:br>
                <a:rPr lang="en-GB" dirty="0"/>
              </a:br>
              <a:r>
                <a:rPr lang="en-GB" dirty="0"/>
                <a:t>at different things.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644008" y="1340765"/>
            <a:ext cx="2908792" cy="543198"/>
            <a:chOff x="4644008" y="1340765"/>
            <a:chExt cx="2908792" cy="543198"/>
          </a:xfrm>
        </p:grpSpPr>
        <p:sp>
          <p:nvSpPr>
            <p:cNvPr id="20" name="Round Same Side Corner Rectangle 19"/>
            <p:cNvSpPr/>
            <p:nvPr/>
          </p:nvSpPr>
          <p:spPr>
            <a:xfrm rot="5400000">
              <a:off x="5826805" y="157968"/>
              <a:ext cx="543198" cy="2908792"/>
            </a:xfrm>
            <a:prstGeom prst="round2Same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77332" y="1435034"/>
              <a:ext cx="22910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We are all different.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44008" y="1988840"/>
            <a:ext cx="2908792" cy="700927"/>
            <a:chOff x="4644008" y="1988840"/>
            <a:chExt cx="2908792" cy="700927"/>
          </a:xfrm>
        </p:grpSpPr>
        <p:sp>
          <p:nvSpPr>
            <p:cNvPr id="22" name="Round Same Side Corner Rectangle 21"/>
            <p:cNvSpPr/>
            <p:nvPr/>
          </p:nvSpPr>
          <p:spPr>
            <a:xfrm rot="5400000">
              <a:off x="5747940" y="884908"/>
              <a:ext cx="700927" cy="2908792"/>
            </a:xfrm>
            <a:prstGeom prst="round2SameRect">
              <a:avLst>
                <a:gd name="adj1" fmla="val 12319"/>
                <a:gd name="adj2" fmla="val 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77332" y="2011905"/>
              <a:ext cx="237498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This makes the world </a:t>
              </a:r>
              <a:br>
                <a:rPr lang="en-GB" dirty="0"/>
              </a:br>
              <a:r>
                <a:rPr lang="en-GB" dirty="0"/>
                <a:t>an exciting place!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Task 1 - All </a:t>
            </a:r>
            <a:r>
              <a:rPr lang="en-GB" dirty="0">
                <a:latin typeface="+mn-lt"/>
              </a:rPr>
              <a:t>About Me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9750" y="1346670"/>
            <a:ext cx="4391275" cy="2802410"/>
          </a:xfrm>
          <a:custGeom>
            <a:avLst/>
            <a:gdLst>
              <a:gd name="connsiteX0" fmla="*/ 0 w 4391275"/>
              <a:gd name="connsiteY0" fmla="*/ 0 h 2664297"/>
              <a:gd name="connsiteX1" fmla="*/ 4391275 w 4391275"/>
              <a:gd name="connsiteY1" fmla="*/ 0 h 2664297"/>
              <a:gd name="connsiteX2" fmla="*/ 4391275 w 4391275"/>
              <a:gd name="connsiteY2" fmla="*/ 2664297 h 2664297"/>
              <a:gd name="connsiteX3" fmla="*/ 0 w 4391275"/>
              <a:gd name="connsiteY3" fmla="*/ 2664297 h 2664297"/>
              <a:gd name="connsiteX4" fmla="*/ 0 w 4391275"/>
              <a:gd name="connsiteY4" fmla="*/ 0 h 2664297"/>
              <a:gd name="connsiteX0" fmla="*/ 0 w 4391275"/>
              <a:gd name="connsiteY0" fmla="*/ 0 h 2664297"/>
              <a:gd name="connsiteX1" fmla="*/ 4391275 w 4391275"/>
              <a:gd name="connsiteY1" fmla="*/ 0 h 2664297"/>
              <a:gd name="connsiteX2" fmla="*/ 4391275 w 4391275"/>
              <a:gd name="connsiteY2" fmla="*/ 1944630 h 2664297"/>
              <a:gd name="connsiteX3" fmla="*/ 0 w 4391275"/>
              <a:gd name="connsiteY3" fmla="*/ 2664297 h 2664297"/>
              <a:gd name="connsiteX4" fmla="*/ 0 w 4391275"/>
              <a:gd name="connsiteY4" fmla="*/ 0 h 2664297"/>
              <a:gd name="connsiteX0" fmla="*/ 0 w 4391275"/>
              <a:gd name="connsiteY0" fmla="*/ 138113 h 2802410"/>
              <a:gd name="connsiteX1" fmla="*/ 4391275 w 4391275"/>
              <a:gd name="connsiteY1" fmla="*/ 0 h 2802410"/>
              <a:gd name="connsiteX2" fmla="*/ 4391275 w 4391275"/>
              <a:gd name="connsiteY2" fmla="*/ 2082743 h 2802410"/>
              <a:gd name="connsiteX3" fmla="*/ 0 w 4391275"/>
              <a:gd name="connsiteY3" fmla="*/ 2802410 h 2802410"/>
              <a:gd name="connsiteX4" fmla="*/ 0 w 4391275"/>
              <a:gd name="connsiteY4" fmla="*/ 138113 h 2802410"/>
              <a:gd name="connsiteX0" fmla="*/ 4763 w 4391275"/>
              <a:gd name="connsiteY0" fmla="*/ 0 h 2821460"/>
              <a:gd name="connsiteX1" fmla="*/ 4391275 w 4391275"/>
              <a:gd name="connsiteY1" fmla="*/ 19050 h 2821460"/>
              <a:gd name="connsiteX2" fmla="*/ 4391275 w 4391275"/>
              <a:gd name="connsiteY2" fmla="*/ 2101793 h 2821460"/>
              <a:gd name="connsiteX3" fmla="*/ 0 w 4391275"/>
              <a:gd name="connsiteY3" fmla="*/ 2821460 h 2821460"/>
              <a:gd name="connsiteX4" fmla="*/ 4763 w 4391275"/>
              <a:gd name="connsiteY4" fmla="*/ 0 h 2821460"/>
              <a:gd name="connsiteX0" fmla="*/ 4763 w 4391275"/>
              <a:gd name="connsiteY0" fmla="*/ 0 h 2802410"/>
              <a:gd name="connsiteX1" fmla="*/ 4391275 w 4391275"/>
              <a:gd name="connsiteY1" fmla="*/ 0 h 2802410"/>
              <a:gd name="connsiteX2" fmla="*/ 4391275 w 4391275"/>
              <a:gd name="connsiteY2" fmla="*/ 2082743 h 2802410"/>
              <a:gd name="connsiteX3" fmla="*/ 0 w 4391275"/>
              <a:gd name="connsiteY3" fmla="*/ 2802410 h 2802410"/>
              <a:gd name="connsiteX4" fmla="*/ 4763 w 4391275"/>
              <a:gd name="connsiteY4" fmla="*/ 0 h 280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1275" h="2802410">
                <a:moveTo>
                  <a:pt x="4763" y="0"/>
                </a:moveTo>
                <a:lnTo>
                  <a:pt x="4391275" y="0"/>
                </a:lnTo>
                <a:lnTo>
                  <a:pt x="4391275" y="2082743"/>
                </a:lnTo>
                <a:lnTo>
                  <a:pt x="0" y="2802410"/>
                </a:lnTo>
                <a:cubicBezTo>
                  <a:pt x="1588" y="1861923"/>
                  <a:pt x="3175" y="940487"/>
                  <a:pt x="4763" y="0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/>
          <p:cNvGrpSpPr/>
          <p:nvPr/>
        </p:nvGrpSpPr>
        <p:grpSpPr>
          <a:xfrm>
            <a:off x="4931022" y="4813215"/>
            <a:ext cx="3457327" cy="543198"/>
            <a:chOff x="4644007" y="1340765"/>
            <a:chExt cx="3457327" cy="543198"/>
          </a:xfrm>
        </p:grpSpPr>
        <p:sp>
          <p:nvSpPr>
            <p:cNvPr id="33" name="Round Same Side Corner Rectangle 32"/>
            <p:cNvSpPr/>
            <p:nvPr/>
          </p:nvSpPr>
          <p:spPr>
            <a:xfrm rot="5400000">
              <a:off x="6101072" y="-116300"/>
              <a:ext cx="543198" cy="3457327"/>
            </a:xfrm>
            <a:prstGeom prst="round2Same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818702" y="1426921"/>
              <a:ext cx="27847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This makes us all special!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04048" y="1340767"/>
            <a:ext cx="3600202" cy="4967957"/>
            <a:chOff x="5004048" y="1340767"/>
            <a:chExt cx="3600202" cy="4967957"/>
          </a:xfrm>
        </p:grpSpPr>
        <p:sp>
          <p:nvSpPr>
            <p:cNvPr id="11" name="Rectangle 10"/>
            <p:cNvSpPr/>
            <p:nvPr/>
          </p:nvSpPr>
          <p:spPr>
            <a:xfrm>
              <a:off x="5004048" y="1340767"/>
              <a:ext cx="3600202" cy="496795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9667" y="1428838"/>
              <a:ext cx="3388964" cy="4791813"/>
            </a:xfrm>
            <a:prstGeom prst="rect">
              <a:avLst/>
            </a:prstGeom>
            <a:ln w="12700">
              <a:noFill/>
            </a:ln>
          </p:spPr>
        </p:pic>
      </p:grpSp>
      <p:grpSp>
        <p:nvGrpSpPr>
          <p:cNvPr id="37" name="Group 36" hidden="1"/>
          <p:cNvGrpSpPr/>
          <p:nvPr/>
        </p:nvGrpSpPr>
        <p:grpSpPr>
          <a:xfrm>
            <a:off x="646985" y="2796738"/>
            <a:ext cx="4644080" cy="1028006"/>
            <a:chOff x="683570" y="5229202"/>
            <a:chExt cx="4644080" cy="1028006"/>
          </a:xfrm>
        </p:grpSpPr>
        <p:sp>
          <p:nvSpPr>
            <p:cNvPr id="35" name="Round Same Side Corner Rectangle 34"/>
            <p:cNvSpPr/>
            <p:nvPr/>
          </p:nvSpPr>
          <p:spPr>
            <a:xfrm rot="16200000">
              <a:off x="2359715" y="3553057"/>
              <a:ext cx="1028006" cy="4380296"/>
            </a:xfrm>
            <a:prstGeom prst="round2SameRect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55650" y="5286054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GB" dirty="0"/>
                <a:t>Use your </a:t>
              </a:r>
              <a:r>
                <a:rPr lang="en-GB" b="1" dirty="0">
                  <a:solidFill>
                    <a:srgbClr val="00B0F0"/>
                  </a:solidFill>
                </a:rPr>
                <a:t>All About Me Activity Sheet </a:t>
              </a:r>
              <a:br>
                <a:rPr lang="en-GB" b="1" dirty="0">
                  <a:solidFill>
                    <a:srgbClr val="00B0F0"/>
                  </a:solidFill>
                </a:rPr>
              </a:br>
              <a:r>
                <a:rPr lang="en-GB" dirty="0"/>
                <a:t>to help you think of all of the </a:t>
              </a:r>
              <a:br>
                <a:rPr lang="en-GB" dirty="0"/>
              </a:br>
              <a:r>
                <a:rPr lang="en-GB" dirty="0"/>
                <a:t>wonderful things about yourself.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39750" y="3506315"/>
            <a:ext cx="4391275" cy="2802410"/>
            <a:chOff x="539750" y="3506315"/>
            <a:chExt cx="4391275" cy="2802410"/>
          </a:xfrm>
        </p:grpSpPr>
        <p:sp>
          <p:nvSpPr>
            <p:cNvPr id="17" name="Rectangle 12"/>
            <p:cNvSpPr/>
            <p:nvPr/>
          </p:nvSpPr>
          <p:spPr>
            <a:xfrm flipH="1" flipV="1">
              <a:off x="539750" y="3506315"/>
              <a:ext cx="4391275" cy="2802410"/>
            </a:xfrm>
            <a:custGeom>
              <a:avLst/>
              <a:gdLst>
                <a:gd name="connsiteX0" fmla="*/ 0 w 4391275"/>
                <a:gd name="connsiteY0" fmla="*/ 0 h 2664297"/>
                <a:gd name="connsiteX1" fmla="*/ 4391275 w 4391275"/>
                <a:gd name="connsiteY1" fmla="*/ 0 h 2664297"/>
                <a:gd name="connsiteX2" fmla="*/ 4391275 w 4391275"/>
                <a:gd name="connsiteY2" fmla="*/ 2664297 h 2664297"/>
                <a:gd name="connsiteX3" fmla="*/ 0 w 4391275"/>
                <a:gd name="connsiteY3" fmla="*/ 2664297 h 2664297"/>
                <a:gd name="connsiteX4" fmla="*/ 0 w 4391275"/>
                <a:gd name="connsiteY4" fmla="*/ 0 h 2664297"/>
                <a:gd name="connsiteX0" fmla="*/ 0 w 4391275"/>
                <a:gd name="connsiteY0" fmla="*/ 0 h 2664297"/>
                <a:gd name="connsiteX1" fmla="*/ 4391275 w 4391275"/>
                <a:gd name="connsiteY1" fmla="*/ 0 h 2664297"/>
                <a:gd name="connsiteX2" fmla="*/ 4391275 w 4391275"/>
                <a:gd name="connsiteY2" fmla="*/ 1944630 h 2664297"/>
                <a:gd name="connsiteX3" fmla="*/ 0 w 4391275"/>
                <a:gd name="connsiteY3" fmla="*/ 2664297 h 2664297"/>
                <a:gd name="connsiteX4" fmla="*/ 0 w 4391275"/>
                <a:gd name="connsiteY4" fmla="*/ 0 h 2664297"/>
                <a:gd name="connsiteX0" fmla="*/ 0 w 4391275"/>
                <a:gd name="connsiteY0" fmla="*/ 138113 h 2802410"/>
                <a:gd name="connsiteX1" fmla="*/ 4391275 w 4391275"/>
                <a:gd name="connsiteY1" fmla="*/ 0 h 2802410"/>
                <a:gd name="connsiteX2" fmla="*/ 4391275 w 4391275"/>
                <a:gd name="connsiteY2" fmla="*/ 2082743 h 2802410"/>
                <a:gd name="connsiteX3" fmla="*/ 0 w 4391275"/>
                <a:gd name="connsiteY3" fmla="*/ 2802410 h 2802410"/>
                <a:gd name="connsiteX4" fmla="*/ 0 w 4391275"/>
                <a:gd name="connsiteY4" fmla="*/ 138113 h 2802410"/>
                <a:gd name="connsiteX0" fmla="*/ 4763 w 4391275"/>
                <a:gd name="connsiteY0" fmla="*/ 0 h 2821460"/>
                <a:gd name="connsiteX1" fmla="*/ 4391275 w 4391275"/>
                <a:gd name="connsiteY1" fmla="*/ 19050 h 2821460"/>
                <a:gd name="connsiteX2" fmla="*/ 4391275 w 4391275"/>
                <a:gd name="connsiteY2" fmla="*/ 2101793 h 2821460"/>
                <a:gd name="connsiteX3" fmla="*/ 0 w 4391275"/>
                <a:gd name="connsiteY3" fmla="*/ 2821460 h 2821460"/>
                <a:gd name="connsiteX4" fmla="*/ 4763 w 4391275"/>
                <a:gd name="connsiteY4" fmla="*/ 0 h 2821460"/>
                <a:gd name="connsiteX0" fmla="*/ 4763 w 4391275"/>
                <a:gd name="connsiteY0" fmla="*/ 0 h 2802410"/>
                <a:gd name="connsiteX1" fmla="*/ 4391275 w 4391275"/>
                <a:gd name="connsiteY1" fmla="*/ 0 h 2802410"/>
                <a:gd name="connsiteX2" fmla="*/ 4391275 w 4391275"/>
                <a:gd name="connsiteY2" fmla="*/ 2082743 h 2802410"/>
                <a:gd name="connsiteX3" fmla="*/ 0 w 4391275"/>
                <a:gd name="connsiteY3" fmla="*/ 2802410 h 2802410"/>
                <a:gd name="connsiteX4" fmla="*/ 4763 w 4391275"/>
                <a:gd name="connsiteY4" fmla="*/ 0 h 2802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1275" h="2802410">
                  <a:moveTo>
                    <a:pt x="4763" y="0"/>
                  </a:moveTo>
                  <a:lnTo>
                    <a:pt x="4391275" y="0"/>
                  </a:lnTo>
                  <a:lnTo>
                    <a:pt x="4391275" y="2082743"/>
                  </a:lnTo>
                  <a:lnTo>
                    <a:pt x="0" y="2802410"/>
                  </a:lnTo>
                  <a:cubicBezTo>
                    <a:pt x="1588" y="1861923"/>
                    <a:pt x="3175" y="940487"/>
                    <a:pt x="4763" y="0"/>
                  </a:cubicBezTo>
                  <a:close/>
                </a:path>
              </a:pathLst>
            </a:custGeom>
            <a:blipFill dpi="0" rotWithShape="0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60944" y="3940742"/>
              <a:ext cx="1346877" cy="2366925"/>
            </a:xfrm>
            <a:prstGeom prst="rect">
              <a:avLst/>
            </a:prstGeom>
          </p:spPr>
        </p:pic>
      </p:grpSp>
      <p:pic>
        <p:nvPicPr>
          <p:cNvPr id="29" name="Individual Work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34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8649" y="1407600"/>
            <a:ext cx="4025799" cy="4901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50" y="1412776"/>
            <a:ext cx="4032250" cy="37444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Only One Me</a:t>
            </a:r>
          </a:p>
        </p:txBody>
      </p:sp>
      <p:pic>
        <p:nvPicPr>
          <p:cNvPr id="5" name="Whole Clas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2800" y="543600"/>
            <a:ext cx="1238498" cy="864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46057" y="1506153"/>
            <a:ext cx="2664296" cy="2880320"/>
            <a:chOff x="646057" y="1506153"/>
            <a:chExt cx="2664296" cy="2880320"/>
          </a:xfrm>
        </p:grpSpPr>
        <p:sp>
          <p:nvSpPr>
            <p:cNvPr id="7" name="Round Same Side Corner Rectangle 6"/>
            <p:cNvSpPr/>
            <p:nvPr/>
          </p:nvSpPr>
          <p:spPr>
            <a:xfrm>
              <a:off x="646057" y="1506153"/>
              <a:ext cx="2664296" cy="2880320"/>
            </a:xfrm>
            <a:prstGeom prst="round2SameRect">
              <a:avLst>
                <a:gd name="adj1" fmla="val 8495"/>
                <a:gd name="adj2" fmla="val 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37192" y="1581198"/>
              <a:ext cx="246665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What a lot of fabulous things you like and are good at!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756557" y="2566722"/>
            <a:ext cx="20872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None of us are exactly the same as anyone else.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3564172"/>
            <a:ext cx="4032448" cy="27451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189130" y="4862376"/>
            <a:ext cx="1607006" cy="1446944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4572000" y="1486523"/>
            <a:ext cx="3672408" cy="646333"/>
            <a:chOff x="4572000" y="1556792"/>
            <a:chExt cx="3672408" cy="646333"/>
          </a:xfrm>
        </p:grpSpPr>
        <p:sp>
          <p:nvSpPr>
            <p:cNvPr id="21" name="Round Same Side Corner Rectangle 20"/>
            <p:cNvSpPr/>
            <p:nvPr/>
          </p:nvSpPr>
          <p:spPr>
            <a:xfrm rot="5400000">
              <a:off x="6049034" y="79759"/>
              <a:ext cx="646332" cy="3600399"/>
            </a:xfrm>
            <a:prstGeom prst="round2Same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44008" y="1556792"/>
              <a:ext cx="3600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We are all individuals and this </a:t>
              </a:r>
              <a:br>
                <a:rPr lang="en-GB" dirty="0"/>
              </a:br>
              <a:r>
                <a:rPr lang="en-GB" dirty="0"/>
                <a:t>is what makes us special.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62470" y="2271600"/>
            <a:ext cx="3681937" cy="1754326"/>
            <a:chOff x="4571999" y="1556792"/>
            <a:chExt cx="3681937" cy="1754326"/>
          </a:xfrm>
        </p:grpSpPr>
        <p:sp>
          <p:nvSpPr>
            <p:cNvPr id="25" name="Round Same Side Corner Rectangle 24"/>
            <p:cNvSpPr/>
            <p:nvPr/>
          </p:nvSpPr>
          <p:spPr>
            <a:xfrm rot="5400000">
              <a:off x="5499801" y="628990"/>
              <a:ext cx="1754326" cy="3609929"/>
            </a:xfrm>
            <a:prstGeom prst="round2SameRect">
              <a:avLst>
                <a:gd name="adj1" fmla="val 7437"/>
                <a:gd name="adj2" fmla="val 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644007" y="1556792"/>
              <a:ext cx="360992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There is only one you! This is very exciting – we can all </a:t>
              </a:r>
              <a:br>
                <a:rPr lang="en-GB" dirty="0"/>
              </a:br>
              <a:r>
                <a:rPr lang="en-GB" dirty="0"/>
                <a:t>bring something different </a:t>
              </a:r>
              <a:br>
                <a:rPr lang="en-GB" dirty="0"/>
              </a:br>
              <a:r>
                <a:rPr lang="en-GB" dirty="0"/>
                <a:t>and special to wherever </a:t>
              </a:r>
              <a:br>
                <a:rPr lang="en-GB" dirty="0"/>
              </a:br>
              <a:r>
                <a:rPr lang="en-GB" dirty="0"/>
                <a:t>we are and whatever we </a:t>
              </a:r>
              <a:br>
                <a:rPr lang="en-GB" dirty="0"/>
              </a:br>
              <a:r>
                <a:rPr lang="en-GB" dirty="0"/>
                <a:t>are doing.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5796136" y="2808311"/>
            <a:ext cx="2808312" cy="350100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4567235" y="1407600"/>
            <a:ext cx="0" cy="49011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3959932" y="4448016"/>
            <a:ext cx="4212467" cy="646333"/>
            <a:chOff x="4572000" y="1556792"/>
            <a:chExt cx="4212467" cy="646333"/>
          </a:xfrm>
        </p:grpSpPr>
        <p:sp>
          <p:nvSpPr>
            <p:cNvPr id="28" name="Round Same Side Corner Rectangle 27"/>
            <p:cNvSpPr/>
            <p:nvPr/>
          </p:nvSpPr>
          <p:spPr>
            <a:xfrm rot="5400000">
              <a:off x="6355068" y="-226275"/>
              <a:ext cx="646332" cy="4212467"/>
            </a:xfrm>
            <a:prstGeom prst="round2Same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40052" y="1556792"/>
              <a:ext cx="3600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We don’t need to be like anyone else, we just need to be ourselves.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959932" y="5193270"/>
            <a:ext cx="4212468" cy="646333"/>
            <a:chOff x="4572000" y="1556792"/>
            <a:chExt cx="4212468" cy="646333"/>
          </a:xfrm>
        </p:grpSpPr>
        <p:sp>
          <p:nvSpPr>
            <p:cNvPr id="31" name="Round Same Side Corner Rectangle 30"/>
            <p:cNvSpPr/>
            <p:nvPr/>
          </p:nvSpPr>
          <p:spPr>
            <a:xfrm rot="5400000">
              <a:off x="6355068" y="-226275"/>
              <a:ext cx="646332" cy="4212467"/>
            </a:xfrm>
            <a:prstGeom prst="round2Same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040052" y="1556792"/>
              <a:ext cx="37444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Being ourselves can help us to feel happy inside.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8901" y="2708919"/>
            <a:ext cx="1825067" cy="36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18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3423580" y="5055079"/>
            <a:ext cx="5152030" cy="1248687"/>
            <a:chOff x="3423580" y="5055079"/>
            <a:chExt cx="5152030" cy="1248687"/>
          </a:xfrm>
        </p:grpSpPr>
        <p:sp>
          <p:nvSpPr>
            <p:cNvPr id="33" name="Round Same Side Corner Rectangle 32"/>
            <p:cNvSpPr/>
            <p:nvPr/>
          </p:nvSpPr>
          <p:spPr>
            <a:xfrm rot="5400000">
              <a:off x="5341018" y="3137641"/>
              <a:ext cx="1248687" cy="5083563"/>
            </a:xfrm>
            <a:prstGeom prst="round2Same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824026" y="5078937"/>
              <a:ext cx="475158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500" dirty="0">
                  <a:solidFill>
                    <a:schemeClr val="bg1"/>
                  </a:solidFill>
                </a:rPr>
                <a:t>Tell </a:t>
              </a:r>
              <a:r>
                <a:rPr lang="en-GB" sz="1500" dirty="0" smtClean="0">
                  <a:solidFill>
                    <a:schemeClr val="bg1"/>
                  </a:solidFill>
                </a:rPr>
                <a:t>someone at home or school </a:t>
              </a:r>
              <a:r>
                <a:rPr lang="en-GB" sz="1500" dirty="0" smtClean="0">
                  <a:solidFill>
                    <a:schemeClr val="bg1"/>
                  </a:solidFill>
                </a:rPr>
                <a:t>what </a:t>
              </a:r>
              <a:r>
                <a:rPr lang="en-GB" sz="1500" dirty="0">
                  <a:solidFill>
                    <a:schemeClr val="bg1"/>
                  </a:solidFill>
                </a:rPr>
                <a:t>you think is special about them. It might be that they are kind, a good friend, that they know how to speak another language or many more things!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78895"/>
            <a:ext cx="7571186" cy="994306"/>
          </a:xfrm>
        </p:spPr>
        <p:txBody>
          <a:bodyPr/>
          <a:lstStyle/>
          <a:p>
            <a:r>
              <a:rPr lang="en-GB" dirty="0">
                <a:latin typeface="+mn-lt"/>
              </a:rPr>
              <a:t>Helping Others to Feel Good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007040" y="3088240"/>
            <a:ext cx="2474123" cy="1900206"/>
            <a:chOff x="4252475" y="2681509"/>
            <a:chExt cx="2474123" cy="1900206"/>
          </a:xfrm>
        </p:grpSpPr>
        <p:sp>
          <p:nvSpPr>
            <p:cNvPr id="14" name="Isosceles Triangle 13"/>
            <p:cNvSpPr/>
            <p:nvPr/>
          </p:nvSpPr>
          <p:spPr>
            <a:xfrm rot="15921394">
              <a:off x="4353526" y="3304597"/>
              <a:ext cx="612297" cy="814400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4826392" y="2681509"/>
              <a:ext cx="1900206" cy="190020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76711">
              <a:off x="5777003" y="3200495"/>
              <a:ext cx="695029" cy="127341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823289" flipH="1">
              <a:off x="5272088" y="2850194"/>
              <a:ext cx="586226" cy="1074064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2428873" y="1342769"/>
            <a:ext cx="2440193" cy="1900206"/>
            <a:chOff x="2808435" y="1342769"/>
            <a:chExt cx="2440193" cy="1900206"/>
          </a:xfrm>
        </p:grpSpPr>
        <p:sp>
          <p:nvSpPr>
            <p:cNvPr id="13" name="Isosceles Triangle 12"/>
            <p:cNvSpPr/>
            <p:nvPr/>
          </p:nvSpPr>
          <p:spPr>
            <a:xfrm rot="14699241">
              <a:off x="2909486" y="2331246"/>
              <a:ext cx="612297" cy="814400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3348422" y="1342769"/>
              <a:ext cx="1900206" cy="190020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03143" y="1587991"/>
              <a:ext cx="1120025" cy="1299537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5133877" y="1587991"/>
            <a:ext cx="3373267" cy="1333696"/>
            <a:chOff x="5032264" y="1383401"/>
            <a:chExt cx="3373267" cy="1333696"/>
          </a:xfrm>
        </p:grpSpPr>
        <p:sp>
          <p:nvSpPr>
            <p:cNvPr id="28" name="Rounded Rectangle 27"/>
            <p:cNvSpPr/>
            <p:nvPr/>
          </p:nvSpPr>
          <p:spPr>
            <a:xfrm>
              <a:off x="5032264" y="1383401"/>
              <a:ext cx="3373267" cy="1333696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25884" y="1440487"/>
              <a:ext cx="326246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It can help others to feel 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good when we make time to let them know what we think 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is special about them.</a:t>
              </a:r>
            </a:p>
          </p:txBody>
        </p:sp>
      </p:grpSp>
      <p:pic>
        <p:nvPicPr>
          <p:cNvPr id="12" name="Pairs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6799185" y="3199845"/>
            <a:ext cx="1690778" cy="1639580"/>
            <a:chOff x="5032264" y="1383401"/>
            <a:chExt cx="2190676" cy="1639580"/>
          </a:xfrm>
        </p:grpSpPr>
        <p:sp>
          <p:nvSpPr>
            <p:cNvPr id="31" name="Rounded Rectangle 30"/>
            <p:cNvSpPr/>
            <p:nvPr/>
          </p:nvSpPr>
          <p:spPr>
            <a:xfrm>
              <a:off x="5032264" y="1383401"/>
              <a:ext cx="2190676" cy="163958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148452" y="1466614"/>
              <a:ext cx="191822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It can make 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us feel good when we 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make others feel good!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133877" y="1584044"/>
            <a:ext cx="3373267" cy="1333696"/>
            <a:chOff x="5032264" y="1383401"/>
            <a:chExt cx="3373267" cy="1333696"/>
          </a:xfrm>
        </p:grpSpPr>
        <p:sp>
          <p:nvSpPr>
            <p:cNvPr id="37" name="Rounded Rectangle 36"/>
            <p:cNvSpPr/>
            <p:nvPr/>
          </p:nvSpPr>
          <p:spPr>
            <a:xfrm>
              <a:off x="5032264" y="1383401"/>
              <a:ext cx="3373267" cy="133369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297128" y="1580891"/>
              <a:ext cx="280088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How did it feel to hear what </a:t>
              </a:r>
              <a:r>
                <a:rPr lang="en-GB" dirty="0" smtClean="0"/>
                <a:t>someone thinks </a:t>
              </a:r>
              <a:r>
                <a:rPr lang="en-GB" dirty="0"/>
                <a:t>is special about you?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686093" y="3091544"/>
            <a:ext cx="1916962" cy="1813640"/>
            <a:chOff x="4875546" y="1340330"/>
            <a:chExt cx="2483734" cy="1813640"/>
          </a:xfrm>
        </p:grpSpPr>
        <p:sp>
          <p:nvSpPr>
            <p:cNvPr id="40" name="Rounded Rectangle 39"/>
            <p:cNvSpPr/>
            <p:nvPr/>
          </p:nvSpPr>
          <p:spPr>
            <a:xfrm>
              <a:off x="5032264" y="1340330"/>
              <a:ext cx="2190676" cy="18136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875546" y="1356574"/>
              <a:ext cx="2483734" cy="17543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How did it </a:t>
              </a:r>
              <a:br>
                <a:rPr lang="en-GB" dirty="0"/>
              </a:br>
              <a:r>
                <a:rPr lang="en-GB" dirty="0"/>
                <a:t>feel to tell </a:t>
              </a:r>
              <a:br>
                <a:rPr lang="en-GB" dirty="0"/>
              </a:br>
              <a:r>
                <a:rPr lang="en-GB" dirty="0" smtClean="0"/>
                <a:t>someone what </a:t>
              </a:r>
              <a:r>
                <a:rPr lang="en-GB" dirty="0"/>
                <a:t>you </a:t>
              </a:r>
              <a:br>
                <a:rPr lang="en-GB" dirty="0"/>
              </a:br>
              <a:r>
                <a:rPr lang="en-GB" dirty="0"/>
                <a:t>think is special </a:t>
              </a:r>
              <a:br>
                <a:rPr lang="en-GB" dirty="0"/>
              </a:br>
              <a:r>
                <a:rPr lang="en-GB" dirty="0"/>
                <a:t>about them?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723762" y="5196284"/>
            <a:ext cx="4567558" cy="1004519"/>
            <a:chOff x="3619852" y="4050626"/>
            <a:chExt cx="4567558" cy="1004519"/>
          </a:xfrm>
        </p:grpSpPr>
        <p:sp>
          <p:nvSpPr>
            <p:cNvPr id="43" name="Round Same Side Corner Rectangle 42"/>
            <p:cNvSpPr/>
            <p:nvPr/>
          </p:nvSpPr>
          <p:spPr>
            <a:xfrm rot="5400000">
              <a:off x="5401371" y="2269107"/>
              <a:ext cx="1004519" cy="4567558"/>
            </a:xfrm>
            <a:prstGeom prst="round2SameRect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985453" y="4222168"/>
              <a:ext cx="38435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Let’s do all we can to help others feel happy to be themselves! 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85" y="2757837"/>
            <a:ext cx="3702517" cy="551723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138622" y="1518248"/>
            <a:ext cx="1569992" cy="1569992"/>
            <a:chOff x="4788025" y="4522833"/>
            <a:chExt cx="1569992" cy="1569992"/>
          </a:xfrm>
        </p:grpSpPr>
        <p:sp>
          <p:nvSpPr>
            <p:cNvPr id="4" name="Oval 3">
              <a:hlinkClick r:id="rId7" action="ppaction://hlinksldjump"/>
            </p:cNvPr>
            <p:cNvSpPr/>
            <p:nvPr/>
          </p:nvSpPr>
          <p:spPr>
            <a:xfrm>
              <a:off x="4788025" y="4522833"/>
              <a:ext cx="1569992" cy="15699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hlinkClick r:id="rId7" action="ppaction://hlinksldjump"/>
            </p:cNvPr>
            <p:cNvSpPr/>
            <p:nvPr/>
          </p:nvSpPr>
          <p:spPr>
            <a:xfrm>
              <a:off x="4788025" y="5184718"/>
              <a:ext cx="1569992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endParaRPr lang="en-GB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742419" y="3253347"/>
            <a:ext cx="1577281" cy="1569992"/>
            <a:chOff x="6574042" y="4512842"/>
            <a:chExt cx="1577281" cy="1569992"/>
          </a:xfrm>
        </p:grpSpPr>
        <p:sp>
          <p:nvSpPr>
            <p:cNvPr id="7" name="Oval 6">
              <a:hlinkClick r:id="" action="ppaction://noaction"/>
            </p:cNvPr>
            <p:cNvSpPr/>
            <p:nvPr/>
          </p:nvSpPr>
          <p:spPr>
            <a:xfrm>
              <a:off x="6574042" y="4512842"/>
              <a:ext cx="1569992" cy="15699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>
              <a:hlinkClick r:id="" action="ppaction://noaction"/>
            </p:cNvPr>
            <p:cNvSpPr/>
            <p:nvPr/>
          </p:nvSpPr>
          <p:spPr>
            <a:xfrm>
              <a:off x="6581331" y="5184718"/>
              <a:ext cx="1569992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chemeClr val="bg1"/>
                  </a:solidFill>
                </a:rPr>
                <a:t> 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941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9750" y="1262743"/>
            <a:ext cx="8064500" cy="5045982"/>
          </a:xfrm>
          <a:prstGeom prst="rect">
            <a:avLst/>
          </a:prstGeom>
          <a:solidFill>
            <a:srgbClr val="C59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Task 2 - We </a:t>
            </a:r>
            <a:r>
              <a:rPr lang="en-GB" dirty="0">
                <a:latin typeface="+mn-lt"/>
              </a:rPr>
              <a:t>Are All Stars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3419475" y="1313543"/>
            <a:ext cx="342628" cy="4995182"/>
          </a:xfrm>
          <a:custGeom>
            <a:avLst/>
            <a:gdLst>
              <a:gd name="connsiteX0" fmla="*/ 0 w 342628"/>
              <a:gd name="connsiteY0" fmla="*/ 0 h 4976314"/>
              <a:gd name="connsiteX1" fmla="*/ 342628 w 342628"/>
              <a:gd name="connsiteY1" fmla="*/ 0 h 4976314"/>
              <a:gd name="connsiteX2" fmla="*/ 342628 w 342628"/>
              <a:gd name="connsiteY2" fmla="*/ 4976314 h 4976314"/>
              <a:gd name="connsiteX3" fmla="*/ 0 w 342628"/>
              <a:gd name="connsiteY3" fmla="*/ 4976314 h 4976314"/>
              <a:gd name="connsiteX4" fmla="*/ 0 w 342628"/>
              <a:gd name="connsiteY4" fmla="*/ 0 h 4976314"/>
              <a:gd name="connsiteX0" fmla="*/ 0 w 342628"/>
              <a:gd name="connsiteY0" fmla="*/ 80962 h 4976314"/>
              <a:gd name="connsiteX1" fmla="*/ 342628 w 342628"/>
              <a:gd name="connsiteY1" fmla="*/ 0 h 4976314"/>
              <a:gd name="connsiteX2" fmla="*/ 342628 w 342628"/>
              <a:gd name="connsiteY2" fmla="*/ 4976314 h 4976314"/>
              <a:gd name="connsiteX3" fmla="*/ 0 w 342628"/>
              <a:gd name="connsiteY3" fmla="*/ 4976314 h 4976314"/>
              <a:gd name="connsiteX4" fmla="*/ 0 w 342628"/>
              <a:gd name="connsiteY4" fmla="*/ 80962 h 4976314"/>
              <a:gd name="connsiteX0" fmla="*/ 0 w 342628"/>
              <a:gd name="connsiteY0" fmla="*/ 30863 h 4926215"/>
              <a:gd name="connsiteX1" fmla="*/ 329928 w 342628"/>
              <a:gd name="connsiteY1" fmla="*/ 0 h 4926215"/>
              <a:gd name="connsiteX2" fmla="*/ 342628 w 342628"/>
              <a:gd name="connsiteY2" fmla="*/ 4926215 h 4926215"/>
              <a:gd name="connsiteX3" fmla="*/ 0 w 342628"/>
              <a:gd name="connsiteY3" fmla="*/ 4926215 h 4926215"/>
              <a:gd name="connsiteX4" fmla="*/ 0 w 342628"/>
              <a:gd name="connsiteY4" fmla="*/ 30863 h 492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8" h="4926215">
                <a:moveTo>
                  <a:pt x="0" y="30863"/>
                </a:moveTo>
                <a:lnTo>
                  <a:pt x="329928" y="0"/>
                </a:lnTo>
                <a:cubicBezTo>
                  <a:pt x="334161" y="1642072"/>
                  <a:pt x="338395" y="3284143"/>
                  <a:pt x="342628" y="4926215"/>
                </a:cubicBezTo>
                <a:lnTo>
                  <a:pt x="0" y="4926215"/>
                </a:lnTo>
                <a:lnTo>
                  <a:pt x="0" y="30863"/>
                </a:lnTo>
                <a:close/>
              </a:path>
            </a:pathLst>
          </a:custGeom>
          <a:solidFill>
            <a:schemeClr val="bg2">
              <a:lumMod val="1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615236" y="1382890"/>
            <a:ext cx="3001777" cy="2274709"/>
            <a:chOff x="615236" y="1382890"/>
            <a:chExt cx="3001777" cy="2274709"/>
          </a:xfrm>
        </p:grpSpPr>
        <p:sp>
          <p:nvSpPr>
            <p:cNvPr id="25" name="Round Same Side Corner Rectangle 24"/>
            <p:cNvSpPr/>
            <p:nvPr/>
          </p:nvSpPr>
          <p:spPr>
            <a:xfrm rot="16200000">
              <a:off x="978770" y="1019356"/>
              <a:ext cx="2274709" cy="3001777"/>
            </a:xfrm>
            <a:prstGeom prst="round2SameRect">
              <a:avLst>
                <a:gd name="adj1" fmla="val 7806"/>
                <a:gd name="adj2" fmla="val 0"/>
              </a:avLst>
            </a:prstGeom>
            <a:solidFill>
              <a:schemeClr val="bg1"/>
            </a:solidFill>
            <a:ln w="28575">
              <a:solidFill>
                <a:srgbClr val="634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11064" y="1506262"/>
              <a:ext cx="2754007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On the star on your </a:t>
              </a:r>
              <a:r>
                <a:rPr lang="en-GB" b="1" dirty="0"/>
                <a:t>We Are All Stars Activity Sheet</a:t>
              </a:r>
              <a:r>
                <a:rPr lang="en-GB" dirty="0"/>
                <a:t>, draw a picture </a:t>
              </a:r>
              <a:br>
                <a:rPr lang="en-GB" dirty="0"/>
              </a:br>
              <a:r>
                <a:rPr lang="en-GB" dirty="0"/>
                <a:t>of yourself in the centre and on each star point write or draw something  that makes you special. 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5148" y="1317020"/>
            <a:ext cx="4907922" cy="4991705"/>
          </a:xfrm>
          <a:prstGeom prst="rect">
            <a:avLst/>
          </a:prstGeom>
          <a:ln w="19050">
            <a:solidFill>
              <a:schemeClr val="bg2">
                <a:lumMod val="10000"/>
              </a:schemeClr>
            </a:solidFill>
          </a:ln>
        </p:spPr>
      </p:pic>
      <p:grpSp>
        <p:nvGrpSpPr>
          <p:cNvPr id="16" name="Group 15"/>
          <p:cNvGrpSpPr/>
          <p:nvPr/>
        </p:nvGrpSpPr>
        <p:grpSpPr>
          <a:xfrm>
            <a:off x="4790987" y="2362815"/>
            <a:ext cx="3503463" cy="2581613"/>
            <a:chOff x="5107372" y="2642038"/>
            <a:chExt cx="3503463" cy="2581613"/>
          </a:xfrm>
        </p:grpSpPr>
        <p:sp>
          <p:nvSpPr>
            <p:cNvPr id="8" name="Freeform 7"/>
            <p:cNvSpPr/>
            <p:nvPr/>
          </p:nvSpPr>
          <p:spPr>
            <a:xfrm>
              <a:off x="5107372" y="4381013"/>
              <a:ext cx="3503463" cy="842638"/>
            </a:xfrm>
            <a:custGeom>
              <a:avLst/>
              <a:gdLst>
                <a:gd name="connsiteX0" fmla="*/ 3808 w 3478764"/>
                <a:gd name="connsiteY0" fmla="*/ 200782 h 738133"/>
                <a:gd name="connsiteX1" fmla="*/ 194308 w 3478764"/>
                <a:gd name="connsiteY1" fmla="*/ 223642 h 738133"/>
                <a:gd name="connsiteX2" fmla="*/ 521968 w 3478764"/>
                <a:gd name="connsiteY2" fmla="*/ 200782 h 738133"/>
                <a:gd name="connsiteX3" fmla="*/ 796288 w 3478764"/>
                <a:gd name="connsiteY3" fmla="*/ 353182 h 738133"/>
                <a:gd name="connsiteX4" fmla="*/ 1009648 w 3478764"/>
                <a:gd name="connsiteY4" fmla="*/ 536062 h 738133"/>
                <a:gd name="connsiteX5" fmla="*/ 1200148 w 3478764"/>
                <a:gd name="connsiteY5" fmla="*/ 581782 h 738133"/>
                <a:gd name="connsiteX6" fmla="*/ 1276348 w 3478764"/>
                <a:gd name="connsiteY6" fmla="*/ 696082 h 738133"/>
                <a:gd name="connsiteX7" fmla="*/ 1497328 w 3478764"/>
                <a:gd name="connsiteY7" fmla="*/ 673222 h 738133"/>
                <a:gd name="connsiteX8" fmla="*/ 1855468 w 3478764"/>
                <a:gd name="connsiteY8" fmla="*/ 398902 h 738133"/>
                <a:gd name="connsiteX9" fmla="*/ 2510788 w 3478764"/>
                <a:gd name="connsiteY9" fmla="*/ 513202 h 738133"/>
                <a:gd name="connsiteX10" fmla="*/ 2922268 w 3478764"/>
                <a:gd name="connsiteY10" fmla="*/ 673222 h 738133"/>
                <a:gd name="connsiteX11" fmla="*/ 3478528 w 3478764"/>
                <a:gd name="connsiteY11" fmla="*/ 696082 h 738133"/>
                <a:gd name="connsiteX12" fmla="*/ 2853688 w 3478764"/>
                <a:gd name="connsiteY12" fmla="*/ 116962 h 738133"/>
                <a:gd name="connsiteX13" fmla="*/ 361948 w 3478764"/>
                <a:gd name="connsiteY13" fmla="*/ 2662 h 738133"/>
                <a:gd name="connsiteX14" fmla="*/ 3808 w 3478764"/>
                <a:gd name="connsiteY14" fmla="*/ 200782 h 738133"/>
                <a:gd name="connsiteX0" fmla="*/ 28507 w 3503463"/>
                <a:gd name="connsiteY0" fmla="*/ 305287 h 842638"/>
                <a:gd name="connsiteX1" fmla="*/ 219007 w 3503463"/>
                <a:gd name="connsiteY1" fmla="*/ 328147 h 842638"/>
                <a:gd name="connsiteX2" fmla="*/ 546667 w 3503463"/>
                <a:gd name="connsiteY2" fmla="*/ 305287 h 842638"/>
                <a:gd name="connsiteX3" fmla="*/ 820987 w 3503463"/>
                <a:gd name="connsiteY3" fmla="*/ 457687 h 842638"/>
                <a:gd name="connsiteX4" fmla="*/ 1034347 w 3503463"/>
                <a:gd name="connsiteY4" fmla="*/ 640567 h 842638"/>
                <a:gd name="connsiteX5" fmla="*/ 1224847 w 3503463"/>
                <a:gd name="connsiteY5" fmla="*/ 686287 h 842638"/>
                <a:gd name="connsiteX6" fmla="*/ 1301047 w 3503463"/>
                <a:gd name="connsiteY6" fmla="*/ 800587 h 842638"/>
                <a:gd name="connsiteX7" fmla="*/ 1522027 w 3503463"/>
                <a:gd name="connsiteY7" fmla="*/ 777727 h 842638"/>
                <a:gd name="connsiteX8" fmla="*/ 1880167 w 3503463"/>
                <a:gd name="connsiteY8" fmla="*/ 503407 h 842638"/>
                <a:gd name="connsiteX9" fmla="*/ 2535487 w 3503463"/>
                <a:gd name="connsiteY9" fmla="*/ 617707 h 842638"/>
                <a:gd name="connsiteX10" fmla="*/ 2946967 w 3503463"/>
                <a:gd name="connsiteY10" fmla="*/ 777727 h 842638"/>
                <a:gd name="connsiteX11" fmla="*/ 3503227 w 3503463"/>
                <a:gd name="connsiteY11" fmla="*/ 800587 h 842638"/>
                <a:gd name="connsiteX12" fmla="*/ 2878387 w 3503463"/>
                <a:gd name="connsiteY12" fmla="*/ 221467 h 842638"/>
                <a:gd name="connsiteX13" fmla="*/ 843847 w 3503463"/>
                <a:gd name="connsiteY13" fmla="*/ 487 h 842638"/>
                <a:gd name="connsiteX14" fmla="*/ 28507 w 3503463"/>
                <a:gd name="connsiteY14" fmla="*/ 305287 h 84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03463" h="842638">
                  <a:moveTo>
                    <a:pt x="28507" y="305287"/>
                  </a:moveTo>
                  <a:cubicBezTo>
                    <a:pt x="-75633" y="359897"/>
                    <a:pt x="132647" y="328147"/>
                    <a:pt x="219007" y="328147"/>
                  </a:cubicBezTo>
                  <a:cubicBezTo>
                    <a:pt x="305367" y="328147"/>
                    <a:pt x="446337" y="283697"/>
                    <a:pt x="546667" y="305287"/>
                  </a:cubicBezTo>
                  <a:cubicBezTo>
                    <a:pt x="646997" y="326877"/>
                    <a:pt x="739707" y="401807"/>
                    <a:pt x="820987" y="457687"/>
                  </a:cubicBezTo>
                  <a:cubicBezTo>
                    <a:pt x="902267" y="513567"/>
                    <a:pt x="967037" y="602467"/>
                    <a:pt x="1034347" y="640567"/>
                  </a:cubicBezTo>
                  <a:cubicBezTo>
                    <a:pt x="1101657" y="678667"/>
                    <a:pt x="1180397" y="659617"/>
                    <a:pt x="1224847" y="686287"/>
                  </a:cubicBezTo>
                  <a:cubicBezTo>
                    <a:pt x="1269297" y="712957"/>
                    <a:pt x="1251517" y="785347"/>
                    <a:pt x="1301047" y="800587"/>
                  </a:cubicBezTo>
                  <a:cubicBezTo>
                    <a:pt x="1350577" y="815827"/>
                    <a:pt x="1425507" y="827257"/>
                    <a:pt x="1522027" y="777727"/>
                  </a:cubicBezTo>
                  <a:cubicBezTo>
                    <a:pt x="1618547" y="728197"/>
                    <a:pt x="1711257" y="530077"/>
                    <a:pt x="1880167" y="503407"/>
                  </a:cubicBezTo>
                  <a:cubicBezTo>
                    <a:pt x="2049077" y="476737"/>
                    <a:pt x="2357687" y="571987"/>
                    <a:pt x="2535487" y="617707"/>
                  </a:cubicBezTo>
                  <a:cubicBezTo>
                    <a:pt x="2713287" y="663427"/>
                    <a:pt x="2785677" y="747247"/>
                    <a:pt x="2946967" y="777727"/>
                  </a:cubicBezTo>
                  <a:cubicBezTo>
                    <a:pt x="3108257" y="808207"/>
                    <a:pt x="3514657" y="893297"/>
                    <a:pt x="3503227" y="800587"/>
                  </a:cubicBezTo>
                  <a:cubicBezTo>
                    <a:pt x="3491797" y="707877"/>
                    <a:pt x="3397817" y="337037"/>
                    <a:pt x="2878387" y="221467"/>
                  </a:cubicBezTo>
                  <a:cubicBezTo>
                    <a:pt x="2358957" y="105897"/>
                    <a:pt x="1315017" y="-8403"/>
                    <a:pt x="843847" y="487"/>
                  </a:cubicBezTo>
                  <a:cubicBezTo>
                    <a:pt x="372677" y="9377"/>
                    <a:pt x="132647" y="250677"/>
                    <a:pt x="28507" y="305287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16199" y="2642038"/>
              <a:ext cx="3488051" cy="2526166"/>
            </a:xfrm>
            <a:prstGeom prst="rect">
              <a:avLst/>
            </a:prstGeom>
          </p:spPr>
        </p:pic>
      </p:grpSp>
      <p:sp>
        <p:nvSpPr>
          <p:cNvPr id="11" name="Rectangle 6"/>
          <p:cNvSpPr/>
          <p:nvPr/>
        </p:nvSpPr>
        <p:spPr>
          <a:xfrm>
            <a:off x="1190674" y="4147632"/>
            <a:ext cx="342628" cy="2161093"/>
          </a:xfrm>
          <a:custGeom>
            <a:avLst/>
            <a:gdLst>
              <a:gd name="connsiteX0" fmla="*/ 0 w 342628"/>
              <a:gd name="connsiteY0" fmla="*/ 0 h 4976314"/>
              <a:gd name="connsiteX1" fmla="*/ 342628 w 342628"/>
              <a:gd name="connsiteY1" fmla="*/ 0 h 4976314"/>
              <a:gd name="connsiteX2" fmla="*/ 342628 w 342628"/>
              <a:gd name="connsiteY2" fmla="*/ 4976314 h 4976314"/>
              <a:gd name="connsiteX3" fmla="*/ 0 w 342628"/>
              <a:gd name="connsiteY3" fmla="*/ 4976314 h 4976314"/>
              <a:gd name="connsiteX4" fmla="*/ 0 w 342628"/>
              <a:gd name="connsiteY4" fmla="*/ 0 h 4976314"/>
              <a:gd name="connsiteX0" fmla="*/ 0 w 342628"/>
              <a:gd name="connsiteY0" fmla="*/ 80962 h 4976314"/>
              <a:gd name="connsiteX1" fmla="*/ 342628 w 342628"/>
              <a:gd name="connsiteY1" fmla="*/ 0 h 4976314"/>
              <a:gd name="connsiteX2" fmla="*/ 342628 w 342628"/>
              <a:gd name="connsiteY2" fmla="*/ 4976314 h 4976314"/>
              <a:gd name="connsiteX3" fmla="*/ 0 w 342628"/>
              <a:gd name="connsiteY3" fmla="*/ 4976314 h 4976314"/>
              <a:gd name="connsiteX4" fmla="*/ 0 w 342628"/>
              <a:gd name="connsiteY4" fmla="*/ 80962 h 4976314"/>
              <a:gd name="connsiteX0" fmla="*/ 0 w 342628"/>
              <a:gd name="connsiteY0" fmla="*/ 30863 h 4926215"/>
              <a:gd name="connsiteX1" fmla="*/ 329928 w 342628"/>
              <a:gd name="connsiteY1" fmla="*/ 0 h 4926215"/>
              <a:gd name="connsiteX2" fmla="*/ 342628 w 342628"/>
              <a:gd name="connsiteY2" fmla="*/ 4926215 h 4926215"/>
              <a:gd name="connsiteX3" fmla="*/ 0 w 342628"/>
              <a:gd name="connsiteY3" fmla="*/ 4926215 h 4926215"/>
              <a:gd name="connsiteX4" fmla="*/ 0 w 342628"/>
              <a:gd name="connsiteY4" fmla="*/ 30863 h 492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8" h="4926215">
                <a:moveTo>
                  <a:pt x="0" y="30863"/>
                </a:moveTo>
                <a:lnTo>
                  <a:pt x="329928" y="0"/>
                </a:lnTo>
                <a:cubicBezTo>
                  <a:pt x="334161" y="1642072"/>
                  <a:pt x="338395" y="3284143"/>
                  <a:pt x="342628" y="4926215"/>
                </a:cubicBezTo>
                <a:lnTo>
                  <a:pt x="0" y="4926215"/>
                </a:lnTo>
                <a:lnTo>
                  <a:pt x="0" y="30863"/>
                </a:lnTo>
                <a:close/>
              </a:path>
            </a:pathLst>
          </a:custGeom>
          <a:solidFill>
            <a:schemeClr val="bg2">
              <a:lumMod val="1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6"/>
          <p:cNvSpPr/>
          <p:nvPr/>
        </p:nvSpPr>
        <p:spPr>
          <a:xfrm>
            <a:off x="539750" y="4254313"/>
            <a:ext cx="342628" cy="424368"/>
          </a:xfrm>
          <a:custGeom>
            <a:avLst/>
            <a:gdLst>
              <a:gd name="connsiteX0" fmla="*/ 0 w 342628"/>
              <a:gd name="connsiteY0" fmla="*/ 0 h 4976314"/>
              <a:gd name="connsiteX1" fmla="*/ 342628 w 342628"/>
              <a:gd name="connsiteY1" fmla="*/ 0 h 4976314"/>
              <a:gd name="connsiteX2" fmla="*/ 342628 w 342628"/>
              <a:gd name="connsiteY2" fmla="*/ 4976314 h 4976314"/>
              <a:gd name="connsiteX3" fmla="*/ 0 w 342628"/>
              <a:gd name="connsiteY3" fmla="*/ 4976314 h 4976314"/>
              <a:gd name="connsiteX4" fmla="*/ 0 w 342628"/>
              <a:gd name="connsiteY4" fmla="*/ 0 h 4976314"/>
              <a:gd name="connsiteX0" fmla="*/ 0 w 342628"/>
              <a:gd name="connsiteY0" fmla="*/ 80962 h 4976314"/>
              <a:gd name="connsiteX1" fmla="*/ 342628 w 342628"/>
              <a:gd name="connsiteY1" fmla="*/ 0 h 4976314"/>
              <a:gd name="connsiteX2" fmla="*/ 342628 w 342628"/>
              <a:gd name="connsiteY2" fmla="*/ 4976314 h 4976314"/>
              <a:gd name="connsiteX3" fmla="*/ 0 w 342628"/>
              <a:gd name="connsiteY3" fmla="*/ 4976314 h 4976314"/>
              <a:gd name="connsiteX4" fmla="*/ 0 w 342628"/>
              <a:gd name="connsiteY4" fmla="*/ 80962 h 4976314"/>
              <a:gd name="connsiteX0" fmla="*/ 0 w 342628"/>
              <a:gd name="connsiteY0" fmla="*/ 30863 h 4926215"/>
              <a:gd name="connsiteX1" fmla="*/ 329928 w 342628"/>
              <a:gd name="connsiteY1" fmla="*/ 0 h 4926215"/>
              <a:gd name="connsiteX2" fmla="*/ 342628 w 342628"/>
              <a:gd name="connsiteY2" fmla="*/ 4926215 h 4926215"/>
              <a:gd name="connsiteX3" fmla="*/ 0 w 342628"/>
              <a:gd name="connsiteY3" fmla="*/ 4926215 h 4926215"/>
              <a:gd name="connsiteX4" fmla="*/ 0 w 342628"/>
              <a:gd name="connsiteY4" fmla="*/ 30863 h 492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8" h="4926215">
                <a:moveTo>
                  <a:pt x="0" y="30863"/>
                </a:moveTo>
                <a:lnTo>
                  <a:pt x="329928" y="0"/>
                </a:lnTo>
                <a:cubicBezTo>
                  <a:pt x="334161" y="1642072"/>
                  <a:pt x="338395" y="3284143"/>
                  <a:pt x="342628" y="4926215"/>
                </a:cubicBezTo>
                <a:lnTo>
                  <a:pt x="0" y="4926215"/>
                </a:lnTo>
                <a:lnTo>
                  <a:pt x="0" y="30863"/>
                </a:lnTo>
                <a:close/>
              </a:path>
            </a:pathLst>
          </a:custGeom>
          <a:solidFill>
            <a:schemeClr val="bg2">
              <a:lumMod val="1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210" y="4147632"/>
            <a:ext cx="940981" cy="2165537"/>
          </a:xfrm>
          <a:prstGeom prst="rect">
            <a:avLst/>
          </a:prstGeom>
        </p:spPr>
      </p:pic>
      <p:sp>
        <p:nvSpPr>
          <p:cNvPr id="14" name="Rectangle 6"/>
          <p:cNvSpPr/>
          <p:nvPr/>
        </p:nvSpPr>
        <p:spPr>
          <a:xfrm rot="21156319">
            <a:off x="1756690" y="5074623"/>
            <a:ext cx="342628" cy="1297266"/>
          </a:xfrm>
          <a:custGeom>
            <a:avLst/>
            <a:gdLst>
              <a:gd name="connsiteX0" fmla="*/ 0 w 342628"/>
              <a:gd name="connsiteY0" fmla="*/ 0 h 4976314"/>
              <a:gd name="connsiteX1" fmla="*/ 342628 w 342628"/>
              <a:gd name="connsiteY1" fmla="*/ 0 h 4976314"/>
              <a:gd name="connsiteX2" fmla="*/ 342628 w 342628"/>
              <a:gd name="connsiteY2" fmla="*/ 4976314 h 4976314"/>
              <a:gd name="connsiteX3" fmla="*/ 0 w 342628"/>
              <a:gd name="connsiteY3" fmla="*/ 4976314 h 4976314"/>
              <a:gd name="connsiteX4" fmla="*/ 0 w 342628"/>
              <a:gd name="connsiteY4" fmla="*/ 0 h 4976314"/>
              <a:gd name="connsiteX0" fmla="*/ 0 w 342628"/>
              <a:gd name="connsiteY0" fmla="*/ 80962 h 4976314"/>
              <a:gd name="connsiteX1" fmla="*/ 342628 w 342628"/>
              <a:gd name="connsiteY1" fmla="*/ 0 h 4976314"/>
              <a:gd name="connsiteX2" fmla="*/ 342628 w 342628"/>
              <a:gd name="connsiteY2" fmla="*/ 4976314 h 4976314"/>
              <a:gd name="connsiteX3" fmla="*/ 0 w 342628"/>
              <a:gd name="connsiteY3" fmla="*/ 4976314 h 4976314"/>
              <a:gd name="connsiteX4" fmla="*/ 0 w 342628"/>
              <a:gd name="connsiteY4" fmla="*/ 80962 h 4976314"/>
              <a:gd name="connsiteX0" fmla="*/ 0 w 342628"/>
              <a:gd name="connsiteY0" fmla="*/ 30863 h 4926215"/>
              <a:gd name="connsiteX1" fmla="*/ 329928 w 342628"/>
              <a:gd name="connsiteY1" fmla="*/ 0 h 4926215"/>
              <a:gd name="connsiteX2" fmla="*/ 342628 w 342628"/>
              <a:gd name="connsiteY2" fmla="*/ 4926215 h 4926215"/>
              <a:gd name="connsiteX3" fmla="*/ 0 w 342628"/>
              <a:gd name="connsiteY3" fmla="*/ 4926215 h 4926215"/>
              <a:gd name="connsiteX4" fmla="*/ 0 w 342628"/>
              <a:gd name="connsiteY4" fmla="*/ 30863 h 4926215"/>
              <a:gd name="connsiteX0" fmla="*/ 113474 w 342628"/>
              <a:gd name="connsiteY0" fmla="*/ 215145 h 4926215"/>
              <a:gd name="connsiteX1" fmla="*/ 329928 w 342628"/>
              <a:gd name="connsiteY1" fmla="*/ 0 h 4926215"/>
              <a:gd name="connsiteX2" fmla="*/ 342628 w 342628"/>
              <a:gd name="connsiteY2" fmla="*/ 4926215 h 4926215"/>
              <a:gd name="connsiteX3" fmla="*/ 0 w 342628"/>
              <a:gd name="connsiteY3" fmla="*/ 4926215 h 4926215"/>
              <a:gd name="connsiteX4" fmla="*/ 113474 w 342628"/>
              <a:gd name="connsiteY4" fmla="*/ 215145 h 4926215"/>
              <a:gd name="connsiteX0" fmla="*/ 113474 w 342628"/>
              <a:gd name="connsiteY0" fmla="*/ -2 h 4711068"/>
              <a:gd name="connsiteX1" fmla="*/ 321092 w 342628"/>
              <a:gd name="connsiteY1" fmla="*/ 905580 h 4711068"/>
              <a:gd name="connsiteX2" fmla="*/ 342628 w 342628"/>
              <a:gd name="connsiteY2" fmla="*/ 4711068 h 4711068"/>
              <a:gd name="connsiteX3" fmla="*/ 0 w 342628"/>
              <a:gd name="connsiteY3" fmla="*/ 4711068 h 4711068"/>
              <a:gd name="connsiteX4" fmla="*/ 113474 w 342628"/>
              <a:gd name="connsiteY4" fmla="*/ -2 h 471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8" h="4711068">
                <a:moveTo>
                  <a:pt x="113474" y="-2"/>
                </a:moveTo>
                <a:lnTo>
                  <a:pt x="321092" y="905580"/>
                </a:lnTo>
                <a:cubicBezTo>
                  <a:pt x="325325" y="2547652"/>
                  <a:pt x="338395" y="3068996"/>
                  <a:pt x="342628" y="4711068"/>
                </a:cubicBezTo>
                <a:lnTo>
                  <a:pt x="0" y="4711068"/>
                </a:lnTo>
                <a:lnTo>
                  <a:pt x="113474" y="-2"/>
                </a:lnTo>
                <a:close/>
              </a:path>
            </a:pathLst>
          </a:custGeom>
          <a:solidFill>
            <a:schemeClr val="bg2">
              <a:lumMod val="1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635002">
            <a:off x="1305696" y="5467211"/>
            <a:ext cx="1268984" cy="518810"/>
          </a:xfrm>
          <a:prstGeom prst="rect">
            <a:avLst/>
          </a:prstGeom>
        </p:spPr>
      </p:pic>
      <p:pic>
        <p:nvPicPr>
          <p:cNvPr id="3" name="Individual Work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39750" y="6308725"/>
            <a:ext cx="7941310" cy="79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/>
          <p:cNvGrpSpPr/>
          <p:nvPr/>
        </p:nvGrpSpPr>
        <p:grpSpPr>
          <a:xfrm>
            <a:off x="8601075" y="4747"/>
            <a:ext cx="978284" cy="7333373"/>
            <a:chOff x="8601075" y="4747"/>
            <a:chExt cx="978284" cy="733337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01075" y="4747"/>
              <a:ext cx="978284" cy="7333373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8604250" y="4314825"/>
              <a:ext cx="68757" cy="17406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4573391" y="4210927"/>
            <a:ext cx="2909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What makes you special?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519189" y="4888981"/>
            <a:ext cx="2838450" cy="733944"/>
            <a:chOff x="4362450" y="5438256"/>
            <a:chExt cx="2838450" cy="733944"/>
          </a:xfrm>
        </p:grpSpPr>
        <p:sp>
          <p:nvSpPr>
            <p:cNvPr id="22" name="Rounded Rectangle 21"/>
            <p:cNvSpPr/>
            <p:nvPr/>
          </p:nvSpPr>
          <p:spPr>
            <a:xfrm>
              <a:off x="4362450" y="5438256"/>
              <a:ext cx="2838450" cy="73394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80568" y="5484178"/>
              <a:ext cx="28203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Take a few moments to think about this.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76955" y="3898808"/>
            <a:ext cx="2268131" cy="1107291"/>
            <a:chOff x="4243141" y="5438255"/>
            <a:chExt cx="2268131" cy="1107291"/>
          </a:xfrm>
        </p:grpSpPr>
        <p:sp>
          <p:nvSpPr>
            <p:cNvPr id="29" name="Rounded Rectangle 28"/>
            <p:cNvSpPr/>
            <p:nvPr/>
          </p:nvSpPr>
          <p:spPr>
            <a:xfrm>
              <a:off x="4243141" y="5438255"/>
              <a:ext cx="2268131" cy="1107291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322871" y="5524260"/>
              <a:ext cx="201208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Remember all of these things make you marvellous!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881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27344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6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Being Kind to Ourselves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24" y="1473201"/>
            <a:ext cx="4308475" cy="610517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819925" y="1530352"/>
            <a:ext cx="3657050" cy="739610"/>
            <a:chOff x="4819924" y="1530352"/>
            <a:chExt cx="3685901" cy="739610"/>
          </a:xfrm>
        </p:grpSpPr>
        <p:sp>
          <p:nvSpPr>
            <p:cNvPr id="5" name="Rounded Rectangle 4"/>
            <p:cNvSpPr/>
            <p:nvPr/>
          </p:nvSpPr>
          <p:spPr>
            <a:xfrm>
              <a:off x="4819924" y="1530352"/>
              <a:ext cx="3685901" cy="73961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933949" y="1566481"/>
              <a:ext cx="34671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We are all special, we are all different and we are all unique!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19925" y="2373331"/>
            <a:ext cx="3657050" cy="739610"/>
            <a:chOff x="4819924" y="1530352"/>
            <a:chExt cx="3685901" cy="739610"/>
          </a:xfrm>
        </p:grpSpPr>
        <p:sp>
          <p:nvSpPr>
            <p:cNvPr id="9" name="Rounded Rectangle 8"/>
            <p:cNvSpPr/>
            <p:nvPr/>
          </p:nvSpPr>
          <p:spPr>
            <a:xfrm>
              <a:off x="4819924" y="1530352"/>
              <a:ext cx="3685901" cy="73961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33949" y="1566481"/>
              <a:ext cx="31242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Unique means being unlike anything or anyone else.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81724" y="3848099"/>
            <a:ext cx="4524101" cy="1895475"/>
            <a:chOff x="4819924" y="1520826"/>
            <a:chExt cx="4524101" cy="1895475"/>
          </a:xfrm>
        </p:grpSpPr>
        <p:sp>
          <p:nvSpPr>
            <p:cNvPr id="12" name="Rounded Rectangle 11"/>
            <p:cNvSpPr/>
            <p:nvPr/>
          </p:nvSpPr>
          <p:spPr>
            <a:xfrm>
              <a:off x="4819924" y="1520826"/>
              <a:ext cx="4524101" cy="1895475"/>
            </a:xfrm>
            <a:prstGeom prst="roundRect">
              <a:avLst>
                <a:gd name="adj" fmla="val 812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33949" y="1566481"/>
              <a:ext cx="430530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There can be times when we can feel different to our friends. This does not mean we need to change. Being happy to be ourselves is a way of being kind to ourselves. Not trying to be like anyone else can help us to feel happy inside.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99174" y="4002471"/>
            <a:ext cx="4705076" cy="1591879"/>
            <a:chOff x="4819924" y="1520826"/>
            <a:chExt cx="4705076" cy="1591879"/>
          </a:xfrm>
        </p:grpSpPr>
        <p:sp>
          <p:nvSpPr>
            <p:cNvPr id="22" name="Rounded Rectangle 21"/>
            <p:cNvSpPr/>
            <p:nvPr/>
          </p:nvSpPr>
          <p:spPr>
            <a:xfrm>
              <a:off x="4819924" y="1520826"/>
              <a:ext cx="4638126" cy="1591879"/>
            </a:xfrm>
            <a:prstGeom prst="roundRect">
              <a:avLst>
                <a:gd name="adj" fmla="val 812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33949" y="1576006"/>
              <a:ext cx="4591051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Sit quietly and think of all the things that make you special. Nobody in this world is like you – you are totally unique!</a:t>
              </a:r>
              <a:br>
                <a:rPr lang="en-GB" dirty="0">
                  <a:solidFill>
                    <a:schemeClr val="bg1"/>
                  </a:solidFill>
                </a:rPr>
              </a:br>
              <a:endParaRPr lang="en-GB" dirty="0">
                <a:solidFill>
                  <a:schemeClr val="bg1"/>
                </a:solidFill>
              </a:endParaRPr>
            </a:p>
            <a:p>
              <a:r>
                <a:rPr lang="en-GB" dirty="0">
                  <a:solidFill>
                    <a:schemeClr val="bg1"/>
                  </a:solidFill>
                </a:rPr>
                <a:t>How does that make you feel?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12149" y="4155902"/>
            <a:ext cx="3493676" cy="1358828"/>
            <a:chOff x="5993224" y="1539876"/>
            <a:chExt cx="3493676" cy="1358828"/>
          </a:xfrm>
        </p:grpSpPr>
        <p:sp>
          <p:nvSpPr>
            <p:cNvPr id="25" name="Rounded Rectangle 24"/>
            <p:cNvSpPr/>
            <p:nvPr/>
          </p:nvSpPr>
          <p:spPr>
            <a:xfrm>
              <a:off x="5993224" y="1539876"/>
              <a:ext cx="3464825" cy="1358828"/>
            </a:xfrm>
            <a:prstGeom prst="roundRect">
              <a:avLst>
                <a:gd name="adj" fmla="val 812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00901" y="1604581"/>
              <a:ext cx="338599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There are always ways for you to learn and grow but there </a:t>
              </a:r>
              <a:br>
                <a:rPr lang="en-GB" dirty="0">
                  <a:solidFill>
                    <a:schemeClr val="bg1"/>
                  </a:solidFill>
                </a:rPr>
              </a:br>
              <a:r>
                <a:rPr lang="en-GB" dirty="0">
                  <a:solidFill>
                    <a:schemeClr val="bg1"/>
                  </a:solidFill>
                </a:rPr>
                <a:t>is so much that makes you marvellous – enjoy being you!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5725" y="4747"/>
            <a:ext cx="533400" cy="73333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6800" y="4747"/>
            <a:ext cx="892559" cy="73333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525" y="1473200"/>
            <a:ext cx="2174876" cy="6105177"/>
          </a:xfrm>
          <a:prstGeom prst="rect">
            <a:avLst/>
          </a:prstGeom>
        </p:spPr>
      </p:pic>
      <p:pic>
        <p:nvPicPr>
          <p:cNvPr id="3" name="Whole Clas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2800" y="5436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20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36606"/>
            <a:ext cx="8220075" cy="5584682"/>
          </a:xfrm>
          <a:prstGeom prst="roundRect">
            <a:avLst>
              <a:gd name="adj" fmla="val 2203"/>
            </a:avLst>
          </a:prstGeom>
        </p:spPr>
        <p:txBody>
          <a:bodyPr/>
          <a:lstStyle/>
          <a:p>
            <a:r>
              <a:rPr lang="en-GB" sz="5400" dirty="0">
                <a:latin typeface="Twinkl" pitchFamily="2" charset="0"/>
              </a:rPr>
              <a:t>The Big Questions</a:t>
            </a:r>
          </a:p>
        </p:txBody>
      </p:sp>
    </p:spTree>
    <p:extLst>
      <p:ext uri="{BB962C8B-B14F-4D97-AF65-F5344CB8AC3E}">
        <p14:creationId xmlns:p14="http://schemas.microsoft.com/office/powerpoint/2010/main" val="91465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00A7E7"/>
      </a:accent1>
      <a:accent2>
        <a:srgbClr val="F0821A"/>
      </a:accent2>
      <a:accent3>
        <a:srgbClr val="8C368C"/>
      </a:accent3>
      <a:accent4>
        <a:srgbClr val="009640"/>
      </a:accent4>
      <a:accent5>
        <a:srgbClr val="31B7BC"/>
      </a:accent5>
      <a:accent6>
        <a:srgbClr val="F9B000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Lesson Presentation Template V3" id="{53A60B04-3F35-4B12-9676-15614EEAFFBE}" vid="{A95E2AE9-83D5-490C-8126-9547A377CD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415</Words>
  <Application>Microsoft Macintosh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The Big Questions</vt:lpstr>
      <vt:lpstr>PowerPoint Presentation</vt:lpstr>
      <vt:lpstr>Task 1 - All About Me</vt:lpstr>
      <vt:lpstr>Only One Me</vt:lpstr>
      <vt:lpstr>Helping Others to Feel Good</vt:lpstr>
      <vt:lpstr>Task 2 - We Are All Stars</vt:lpstr>
      <vt:lpstr>Being Kind to Ourselves</vt:lpstr>
      <vt:lpstr>The Big Questions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PSHE and Citizenship</dc:title>
  <dc:creator>Philip Tinkler</dc:creator>
  <cp:lastModifiedBy>Sarah Woodhouse</cp:lastModifiedBy>
  <cp:revision>31</cp:revision>
  <dcterms:created xsi:type="dcterms:W3CDTF">2019-04-09T11:49:23Z</dcterms:created>
  <dcterms:modified xsi:type="dcterms:W3CDTF">2021-01-29T19:46:37Z</dcterms:modified>
</cp:coreProperties>
</file>