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366" r:id="rId5"/>
    <p:sldId id="365" r:id="rId6"/>
    <p:sldId id="399" r:id="rId7"/>
    <p:sldId id="360" r:id="rId8"/>
    <p:sldId id="412" r:id="rId9"/>
    <p:sldId id="395" r:id="rId10"/>
    <p:sldId id="423" r:id="rId11"/>
    <p:sldId id="424" r:id="rId12"/>
    <p:sldId id="425" r:id="rId13"/>
    <p:sldId id="426" r:id="rId14"/>
    <p:sldId id="427" r:id="rId15"/>
    <p:sldId id="420" r:id="rId16"/>
    <p:sldId id="430" r:id="rId17"/>
    <p:sldId id="42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88BA67"/>
    <a:srgbClr val="0000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5FE62D-86A3-4D34-B52C-499F0FED106C}" v="2" dt="2020-01-29T12:23:27.6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19414-A8EF-4B86-AA3F-ED37F3D75866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41DE5-62F8-4132-BD41-59B0FF019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532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3 – Algebra</a:t>
            </a: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1: Find a Rule – One Step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F959C98-5B7E-4D99-A8EE-801A16D6EA5D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BD07795-B90A-4F6B-9CD5-2D63E796D95D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4674C2F-E65F-47CD-B2E9-500D3D8E2F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6E7C30A6-834C-44C2-A0C1-33607D2A6CC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D85E06E-740D-4E4D-BA5F-16C4249061C4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5EEE9E4-37AB-4587-91A3-5EABA48448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311DC816-E801-40C9-AB17-70EDBE0448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F9ADBDB-3F55-4D9A-81D4-05B8E1001C4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Tick the incorrect outputs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Rounded Rectangle 94">
            <a:extLst>
              <a:ext uri="{FF2B5EF4-FFF2-40B4-BE49-F238E27FC236}">
                <a16:creationId xmlns:a16="http://schemas.microsoft.com/office/drawing/2014/main" id="{819995B1-3843-418A-B3D4-B7189BC446B2}"/>
              </a:ext>
            </a:extLst>
          </p:cNvPr>
          <p:cNvSpPr/>
          <p:nvPr/>
        </p:nvSpPr>
        <p:spPr>
          <a:xfrm>
            <a:off x="3782167" y="2977187"/>
            <a:ext cx="1579666" cy="12767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+ 58</a:t>
            </a:r>
          </a:p>
        </p:txBody>
      </p:sp>
      <p:sp>
        <p:nvSpPr>
          <p:cNvPr id="27" name="Rounded Rectangle 94">
            <a:extLst>
              <a:ext uri="{FF2B5EF4-FFF2-40B4-BE49-F238E27FC236}">
                <a16:creationId xmlns:a16="http://schemas.microsoft.com/office/drawing/2014/main" id="{7F0B477B-9128-4D13-B170-EF2CF59F44D6}"/>
              </a:ext>
            </a:extLst>
          </p:cNvPr>
          <p:cNvSpPr/>
          <p:nvPr/>
        </p:nvSpPr>
        <p:spPr>
          <a:xfrm>
            <a:off x="3337886" y="2298502"/>
            <a:ext cx="246822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Function:</a:t>
            </a:r>
          </a:p>
        </p:txBody>
      </p:sp>
      <p:sp>
        <p:nvSpPr>
          <p:cNvPr id="28" name="Rounded Rectangle 94">
            <a:extLst>
              <a:ext uri="{FF2B5EF4-FFF2-40B4-BE49-F238E27FC236}">
                <a16:creationId xmlns:a16="http://schemas.microsoft.com/office/drawing/2014/main" id="{349D074F-4235-40D6-8D4C-C3D3759CC958}"/>
              </a:ext>
            </a:extLst>
          </p:cNvPr>
          <p:cNvSpPr/>
          <p:nvPr/>
        </p:nvSpPr>
        <p:spPr>
          <a:xfrm>
            <a:off x="6319105" y="1816766"/>
            <a:ext cx="2270770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Outputs:</a:t>
            </a:r>
          </a:p>
        </p:txBody>
      </p:sp>
      <p:sp>
        <p:nvSpPr>
          <p:cNvPr id="32" name="Rounded Rectangle 32">
            <a:extLst>
              <a:ext uri="{FF2B5EF4-FFF2-40B4-BE49-F238E27FC236}">
                <a16:creationId xmlns:a16="http://schemas.microsoft.com/office/drawing/2014/main" id="{D67B5B63-0745-4832-9B30-86D6E386DC38}"/>
              </a:ext>
            </a:extLst>
          </p:cNvPr>
          <p:cNvSpPr/>
          <p:nvPr/>
        </p:nvSpPr>
        <p:spPr>
          <a:xfrm>
            <a:off x="6439061" y="2584470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74.5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C0B5796B-09FA-4946-B42A-60DC7A7BEB6A}"/>
              </a:ext>
            </a:extLst>
          </p:cNvPr>
          <p:cNvSpPr/>
          <p:nvPr/>
        </p:nvSpPr>
        <p:spPr>
          <a:xfrm>
            <a:off x="6439061" y="3343096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45</a:t>
            </a:r>
          </a:p>
        </p:txBody>
      </p:sp>
      <p:sp>
        <p:nvSpPr>
          <p:cNvPr id="34" name="Rounded Rectangle 94">
            <a:extLst>
              <a:ext uri="{FF2B5EF4-FFF2-40B4-BE49-F238E27FC236}">
                <a16:creationId xmlns:a16="http://schemas.microsoft.com/office/drawing/2014/main" id="{7B8DCC5E-E2A5-4678-9E31-FD5032719E97}"/>
              </a:ext>
            </a:extLst>
          </p:cNvPr>
          <p:cNvSpPr/>
          <p:nvPr/>
        </p:nvSpPr>
        <p:spPr>
          <a:xfrm>
            <a:off x="511016" y="1816766"/>
            <a:ext cx="2270770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Inputs:</a:t>
            </a:r>
          </a:p>
        </p:txBody>
      </p:sp>
      <p:sp>
        <p:nvSpPr>
          <p:cNvPr id="35" name="Rounded Rectangle 32">
            <a:extLst>
              <a:ext uri="{FF2B5EF4-FFF2-40B4-BE49-F238E27FC236}">
                <a16:creationId xmlns:a16="http://schemas.microsoft.com/office/drawing/2014/main" id="{BFB182F4-BEF4-4012-9480-9F1496581EA6}"/>
              </a:ext>
            </a:extLst>
          </p:cNvPr>
          <p:cNvSpPr/>
          <p:nvPr/>
        </p:nvSpPr>
        <p:spPr>
          <a:xfrm>
            <a:off x="630972" y="2584470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17.5</a:t>
            </a:r>
          </a:p>
        </p:txBody>
      </p:sp>
      <p:sp>
        <p:nvSpPr>
          <p:cNvPr id="36" name="Rounded Rectangle 32">
            <a:extLst>
              <a:ext uri="{FF2B5EF4-FFF2-40B4-BE49-F238E27FC236}">
                <a16:creationId xmlns:a16="http://schemas.microsoft.com/office/drawing/2014/main" id="{E0BA9F61-D859-421E-847C-459F1CAD0259}"/>
              </a:ext>
            </a:extLst>
          </p:cNvPr>
          <p:cNvSpPr/>
          <p:nvPr/>
        </p:nvSpPr>
        <p:spPr>
          <a:xfrm>
            <a:off x="630972" y="3343096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-13</a:t>
            </a:r>
          </a:p>
        </p:txBody>
      </p:sp>
      <p:sp>
        <p:nvSpPr>
          <p:cNvPr id="37" name="Rounded Rectangle 32">
            <a:extLst>
              <a:ext uri="{FF2B5EF4-FFF2-40B4-BE49-F238E27FC236}">
                <a16:creationId xmlns:a16="http://schemas.microsoft.com/office/drawing/2014/main" id="{4923FA47-21AA-4BBD-9461-6D155F0040E3}"/>
              </a:ext>
            </a:extLst>
          </p:cNvPr>
          <p:cNvSpPr/>
          <p:nvPr/>
        </p:nvSpPr>
        <p:spPr>
          <a:xfrm>
            <a:off x="630972" y="4101722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49</a:t>
            </a:r>
          </a:p>
        </p:txBody>
      </p:sp>
      <p:sp>
        <p:nvSpPr>
          <p:cNvPr id="38" name="Rounded Rectangle 32">
            <a:extLst>
              <a:ext uri="{FF2B5EF4-FFF2-40B4-BE49-F238E27FC236}">
                <a16:creationId xmlns:a16="http://schemas.microsoft.com/office/drawing/2014/main" id="{03B52D39-91DA-48A6-BE18-9DA27377341A}"/>
              </a:ext>
            </a:extLst>
          </p:cNvPr>
          <p:cNvSpPr/>
          <p:nvPr/>
        </p:nvSpPr>
        <p:spPr>
          <a:xfrm>
            <a:off x="6439061" y="4101722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106</a:t>
            </a:r>
          </a:p>
        </p:txBody>
      </p:sp>
    </p:spTree>
    <p:extLst>
      <p:ext uri="{BB962C8B-B14F-4D97-AF65-F5344CB8AC3E}">
        <p14:creationId xmlns:p14="http://schemas.microsoft.com/office/powerpoint/2010/main" val="318848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6E7C30A6-834C-44C2-A0C1-33607D2A6CC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D85E06E-740D-4E4D-BA5F-16C4249061C4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5EEE9E4-37AB-4587-91A3-5EABA48448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311DC816-E801-40C9-AB17-70EDBE0448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F9ADBDB-3F55-4D9A-81D4-05B8E1001C4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Tick the incorrect outputs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Rounded Rectangle 94">
            <a:extLst>
              <a:ext uri="{FF2B5EF4-FFF2-40B4-BE49-F238E27FC236}">
                <a16:creationId xmlns:a16="http://schemas.microsoft.com/office/drawing/2014/main" id="{819995B1-3843-418A-B3D4-B7189BC446B2}"/>
              </a:ext>
            </a:extLst>
          </p:cNvPr>
          <p:cNvSpPr/>
          <p:nvPr/>
        </p:nvSpPr>
        <p:spPr>
          <a:xfrm>
            <a:off x="3782167" y="2977187"/>
            <a:ext cx="1579666" cy="12767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+ 58</a:t>
            </a:r>
          </a:p>
        </p:txBody>
      </p:sp>
      <p:sp>
        <p:nvSpPr>
          <p:cNvPr id="27" name="Rounded Rectangle 94">
            <a:extLst>
              <a:ext uri="{FF2B5EF4-FFF2-40B4-BE49-F238E27FC236}">
                <a16:creationId xmlns:a16="http://schemas.microsoft.com/office/drawing/2014/main" id="{7F0B477B-9128-4D13-B170-EF2CF59F44D6}"/>
              </a:ext>
            </a:extLst>
          </p:cNvPr>
          <p:cNvSpPr/>
          <p:nvPr/>
        </p:nvSpPr>
        <p:spPr>
          <a:xfrm>
            <a:off x="3337886" y="2298502"/>
            <a:ext cx="246822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Function:</a:t>
            </a:r>
          </a:p>
        </p:txBody>
      </p:sp>
      <p:sp>
        <p:nvSpPr>
          <p:cNvPr id="28" name="Rounded Rectangle 94">
            <a:extLst>
              <a:ext uri="{FF2B5EF4-FFF2-40B4-BE49-F238E27FC236}">
                <a16:creationId xmlns:a16="http://schemas.microsoft.com/office/drawing/2014/main" id="{349D074F-4235-40D6-8D4C-C3D3759CC958}"/>
              </a:ext>
            </a:extLst>
          </p:cNvPr>
          <p:cNvSpPr/>
          <p:nvPr/>
        </p:nvSpPr>
        <p:spPr>
          <a:xfrm>
            <a:off x="6319105" y="1816766"/>
            <a:ext cx="2270770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Outputs:</a:t>
            </a:r>
          </a:p>
        </p:txBody>
      </p:sp>
      <p:sp>
        <p:nvSpPr>
          <p:cNvPr id="34" name="Rounded Rectangle 94">
            <a:extLst>
              <a:ext uri="{FF2B5EF4-FFF2-40B4-BE49-F238E27FC236}">
                <a16:creationId xmlns:a16="http://schemas.microsoft.com/office/drawing/2014/main" id="{7B8DCC5E-E2A5-4678-9E31-FD5032719E97}"/>
              </a:ext>
            </a:extLst>
          </p:cNvPr>
          <p:cNvSpPr/>
          <p:nvPr/>
        </p:nvSpPr>
        <p:spPr>
          <a:xfrm>
            <a:off x="511016" y="1816766"/>
            <a:ext cx="2270770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Inputs:</a:t>
            </a:r>
          </a:p>
        </p:txBody>
      </p:sp>
      <p:sp>
        <p:nvSpPr>
          <p:cNvPr id="35" name="Rounded Rectangle 32">
            <a:extLst>
              <a:ext uri="{FF2B5EF4-FFF2-40B4-BE49-F238E27FC236}">
                <a16:creationId xmlns:a16="http://schemas.microsoft.com/office/drawing/2014/main" id="{BFB182F4-BEF4-4012-9480-9F1496581EA6}"/>
              </a:ext>
            </a:extLst>
          </p:cNvPr>
          <p:cNvSpPr/>
          <p:nvPr/>
        </p:nvSpPr>
        <p:spPr>
          <a:xfrm>
            <a:off x="630972" y="2584470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17.5</a:t>
            </a:r>
          </a:p>
        </p:txBody>
      </p:sp>
      <p:sp>
        <p:nvSpPr>
          <p:cNvPr id="36" name="Rounded Rectangle 32">
            <a:extLst>
              <a:ext uri="{FF2B5EF4-FFF2-40B4-BE49-F238E27FC236}">
                <a16:creationId xmlns:a16="http://schemas.microsoft.com/office/drawing/2014/main" id="{E0BA9F61-D859-421E-847C-459F1CAD0259}"/>
              </a:ext>
            </a:extLst>
          </p:cNvPr>
          <p:cNvSpPr/>
          <p:nvPr/>
        </p:nvSpPr>
        <p:spPr>
          <a:xfrm>
            <a:off x="630972" y="3343096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-13</a:t>
            </a:r>
          </a:p>
        </p:txBody>
      </p:sp>
      <p:sp>
        <p:nvSpPr>
          <p:cNvPr id="37" name="Rounded Rectangle 32">
            <a:extLst>
              <a:ext uri="{FF2B5EF4-FFF2-40B4-BE49-F238E27FC236}">
                <a16:creationId xmlns:a16="http://schemas.microsoft.com/office/drawing/2014/main" id="{4923FA47-21AA-4BBD-9461-6D155F0040E3}"/>
              </a:ext>
            </a:extLst>
          </p:cNvPr>
          <p:cNvSpPr/>
          <p:nvPr/>
        </p:nvSpPr>
        <p:spPr>
          <a:xfrm>
            <a:off x="630972" y="4101722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49</a:t>
            </a:r>
          </a:p>
        </p:txBody>
      </p:sp>
      <p:sp>
        <p:nvSpPr>
          <p:cNvPr id="18" name="Rounded Rectangle 32">
            <a:extLst>
              <a:ext uri="{FF2B5EF4-FFF2-40B4-BE49-F238E27FC236}">
                <a16:creationId xmlns:a16="http://schemas.microsoft.com/office/drawing/2014/main" id="{A4B1E83E-0981-46F4-9227-7E32B4E3A50A}"/>
              </a:ext>
            </a:extLst>
          </p:cNvPr>
          <p:cNvSpPr/>
          <p:nvPr/>
        </p:nvSpPr>
        <p:spPr>
          <a:xfrm>
            <a:off x="6439061" y="2584470"/>
            <a:ext cx="2030858" cy="611668"/>
          </a:xfrm>
          <a:prstGeom prst="roundRect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74.5</a:t>
            </a:r>
          </a:p>
        </p:txBody>
      </p:sp>
      <p:sp>
        <p:nvSpPr>
          <p:cNvPr id="19" name="Rounded Rectangle 32">
            <a:extLst>
              <a:ext uri="{FF2B5EF4-FFF2-40B4-BE49-F238E27FC236}">
                <a16:creationId xmlns:a16="http://schemas.microsoft.com/office/drawing/2014/main" id="{70C64ECF-6EFD-4F70-8DF7-38C983E7AD80}"/>
              </a:ext>
            </a:extLst>
          </p:cNvPr>
          <p:cNvSpPr/>
          <p:nvPr/>
        </p:nvSpPr>
        <p:spPr>
          <a:xfrm>
            <a:off x="6439061" y="3343096"/>
            <a:ext cx="2030858" cy="611668"/>
          </a:xfrm>
          <a:prstGeom prst="roundRect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45</a:t>
            </a:r>
          </a:p>
        </p:txBody>
      </p:sp>
      <p:sp>
        <p:nvSpPr>
          <p:cNvPr id="23" name="Rounded Rectangle 32">
            <a:extLst>
              <a:ext uri="{FF2B5EF4-FFF2-40B4-BE49-F238E27FC236}">
                <a16:creationId xmlns:a16="http://schemas.microsoft.com/office/drawing/2014/main" id="{01BBA6C1-F7FE-4448-917C-7EC13D7FCA7C}"/>
              </a:ext>
            </a:extLst>
          </p:cNvPr>
          <p:cNvSpPr/>
          <p:nvPr/>
        </p:nvSpPr>
        <p:spPr>
          <a:xfrm>
            <a:off x="6439061" y="4101722"/>
            <a:ext cx="2030858" cy="611668"/>
          </a:xfrm>
          <a:prstGeom prst="roundRect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106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B7614F-7D8F-4333-9C25-7300689BFB29}"/>
              </a:ext>
            </a:extLst>
          </p:cNvPr>
          <p:cNvSpPr/>
          <p:nvPr/>
        </p:nvSpPr>
        <p:spPr>
          <a:xfrm>
            <a:off x="7804093" y="2659472"/>
            <a:ext cx="5132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</a:t>
            </a:r>
            <a:endParaRPr lang="en-GB" sz="24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92C7D16-2DDA-44E1-9CD2-832886EA7870}"/>
              </a:ext>
            </a:extLst>
          </p:cNvPr>
          <p:cNvSpPr/>
          <p:nvPr/>
        </p:nvSpPr>
        <p:spPr>
          <a:xfrm>
            <a:off x="7804093" y="4176724"/>
            <a:ext cx="5132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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96943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3A24E-2F48-42F6-BF6C-13C9E5F817B2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9229F05-61D8-48AC-8606-7714F519E18E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31F7D97-9199-4C95-9A3D-375F05C1D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B2A53B79-A5CF-40E9-996A-40EDE77CC9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64378E35-9221-4DC9-A739-3B35ECCBD6EB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the function for the number of goblins is the number of wizards x 3, how many goblins are there?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219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3A24E-2F48-42F6-BF6C-13C9E5F817B2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9229F05-61D8-48AC-8606-7714F519E18E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31F7D97-9199-4C95-9A3D-375F05C1D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B2A53B79-A5CF-40E9-996A-40EDE77CC9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64378E35-9221-4DC9-A739-3B35ECCBD6EB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the function for the number of goblins is the number of wizards x 3, how many goblins are there?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lvl="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Various answers, for example:</a:t>
            </a:r>
          </a:p>
          <a:p>
            <a:pPr lvl="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33 goblins…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518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3A24E-2F48-42F6-BF6C-13C9E5F817B2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9229F05-61D8-48AC-8606-7714F519E18E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31F7D97-9199-4C95-9A3D-375F05C1D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B2A53B79-A5CF-40E9-996A-40EDE77CC9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64378E35-9221-4DC9-A739-3B35ECCBD6EB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the function for the number of goblins is the number of wizards x 3, how many goblins are there?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lvl="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answers, for example:</a:t>
            </a:r>
          </a:p>
          <a:p>
            <a:pPr lvl="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There are 33 goblins. This is because there are 11 wizards; if the function for the number of goblins is the number of wizards x 3, then the calculation to work this out is 11 x 3 = 33.</a:t>
            </a: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73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starting number with the number that is 11 more.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290E76-33F9-44C8-8398-4B207B463EC4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3C1823F-1C6E-4302-B51D-AF4887AECE05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D565C86B-BFE4-424A-8BF8-EE8725570A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59835D9-5DB0-4441-BF53-4CE1D1A264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962764"/>
              </p:ext>
            </p:extLst>
          </p:nvPr>
        </p:nvGraphicFramePr>
        <p:xfrm>
          <a:off x="1517126" y="1654872"/>
          <a:ext cx="1917700" cy="29845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4058937069"/>
                    </a:ext>
                  </a:extLst>
                </a:gridCol>
              </a:tblGrid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45420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33495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622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957458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118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043180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191949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795830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CC80D7F-6A33-4B7D-9081-DCF24120B8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921411"/>
              </p:ext>
            </p:extLst>
          </p:nvPr>
        </p:nvGraphicFramePr>
        <p:xfrm>
          <a:off x="5797026" y="1654872"/>
          <a:ext cx="1917700" cy="29845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4058937069"/>
                    </a:ext>
                  </a:extLst>
                </a:gridCol>
              </a:tblGrid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45420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33495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633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957458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043180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129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191949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795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starting number with the number that is 11 more.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A44B3AD-DB59-4A80-8FED-0E5483A463B0}"/>
              </a:ext>
            </a:extLst>
          </p:cNvPr>
          <p:cNvCxnSpPr>
            <a:cxnSpLocks/>
          </p:cNvCxnSpPr>
          <p:nvPr/>
        </p:nvCxnSpPr>
        <p:spPr>
          <a:xfrm>
            <a:off x="3434826" y="1883472"/>
            <a:ext cx="2362200" cy="5359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0986D0B-2955-4032-9FB9-27D784441EDB}"/>
              </a:ext>
            </a:extLst>
          </p:cNvPr>
          <p:cNvCxnSpPr>
            <a:cxnSpLocks/>
          </p:cNvCxnSpPr>
          <p:nvPr/>
        </p:nvCxnSpPr>
        <p:spPr>
          <a:xfrm flipV="1">
            <a:off x="3434826" y="1883472"/>
            <a:ext cx="2362200" cy="508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14377A4-65C2-4F7C-A6A5-9B3F0E26B43A}"/>
              </a:ext>
            </a:extLst>
          </p:cNvPr>
          <p:cNvCxnSpPr>
            <a:cxnSpLocks/>
          </p:cNvCxnSpPr>
          <p:nvPr/>
        </p:nvCxnSpPr>
        <p:spPr>
          <a:xfrm>
            <a:off x="3434825" y="2899472"/>
            <a:ext cx="236220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C2511B4-F76C-4997-9E3B-1A6CA2A8C4EE}"/>
              </a:ext>
            </a:extLst>
          </p:cNvPr>
          <p:cNvCxnSpPr>
            <a:cxnSpLocks/>
          </p:cNvCxnSpPr>
          <p:nvPr/>
        </p:nvCxnSpPr>
        <p:spPr>
          <a:xfrm>
            <a:off x="3434826" y="4384275"/>
            <a:ext cx="2362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4591A28-23C3-47BD-8248-321ED9923A28}"/>
              </a:ext>
            </a:extLst>
          </p:cNvPr>
          <p:cNvCxnSpPr>
            <a:cxnSpLocks/>
          </p:cNvCxnSpPr>
          <p:nvPr/>
        </p:nvCxnSpPr>
        <p:spPr>
          <a:xfrm>
            <a:off x="3434825" y="3388223"/>
            <a:ext cx="2362201" cy="51454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5D03987-EF41-4E6B-A7AE-C86EAC8DEF96}"/>
              </a:ext>
            </a:extLst>
          </p:cNvPr>
          <p:cNvCxnSpPr>
            <a:cxnSpLocks/>
          </p:cNvCxnSpPr>
          <p:nvPr/>
        </p:nvCxnSpPr>
        <p:spPr>
          <a:xfrm flipV="1">
            <a:off x="3434825" y="3356095"/>
            <a:ext cx="2362201" cy="54667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97A9712-7620-46FD-9A52-4F9CC14F8089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C338163-6AAE-48DC-80BC-80BA3DEA6BC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7882B1F7-0F97-4DBA-97C1-2B1456926D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D2AF2A2-B023-4468-B39D-88A782A789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341701"/>
              </p:ext>
            </p:extLst>
          </p:nvPr>
        </p:nvGraphicFramePr>
        <p:xfrm>
          <a:off x="5797026" y="1654872"/>
          <a:ext cx="1917700" cy="29845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4058937069"/>
                    </a:ext>
                  </a:extLst>
                </a:gridCol>
              </a:tblGrid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45420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33495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633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957458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043180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129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191949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79583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280D12B-6259-4203-862E-FF6342B49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749884"/>
              </p:ext>
            </p:extLst>
          </p:nvPr>
        </p:nvGraphicFramePr>
        <p:xfrm>
          <a:off x="1517126" y="1654872"/>
          <a:ext cx="1917700" cy="29845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4058937069"/>
                    </a:ext>
                  </a:extLst>
                </a:gridCol>
              </a:tblGrid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45420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33495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622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957458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118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043180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191949"/>
                  </a:ext>
                </a:extLst>
              </a:tr>
              <a:tr h="4974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795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60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Using the function below, match the inputs to the correct outputs.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DE740F7-05CF-43DC-BD6F-1B3A2022F923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ED530BC-5F92-4944-BFC5-10453D0C1689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72F936C-7626-45F8-8754-E4E71C6302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25" name="Rounded Rectangle 32">
            <a:extLst>
              <a:ext uri="{FF2B5EF4-FFF2-40B4-BE49-F238E27FC236}">
                <a16:creationId xmlns:a16="http://schemas.microsoft.com/office/drawing/2014/main" id="{28E80792-1C8F-4F93-A50E-B973EA8DAA4D}"/>
              </a:ext>
            </a:extLst>
          </p:cNvPr>
          <p:cNvSpPr/>
          <p:nvPr/>
        </p:nvSpPr>
        <p:spPr>
          <a:xfrm>
            <a:off x="6156900" y="2863121"/>
            <a:ext cx="1712596" cy="7673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20</a:t>
            </a:r>
          </a:p>
        </p:txBody>
      </p:sp>
      <p:sp>
        <p:nvSpPr>
          <p:cNvPr id="26" name="Rounded Rectangle 32">
            <a:extLst>
              <a:ext uri="{FF2B5EF4-FFF2-40B4-BE49-F238E27FC236}">
                <a16:creationId xmlns:a16="http://schemas.microsoft.com/office/drawing/2014/main" id="{ECA55CE3-164C-4965-BB7E-F94314B58DFD}"/>
              </a:ext>
            </a:extLst>
          </p:cNvPr>
          <p:cNvSpPr/>
          <p:nvPr/>
        </p:nvSpPr>
        <p:spPr>
          <a:xfrm>
            <a:off x="6156900" y="3885108"/>
            <a:ext cx="1712596" cy="7673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15</a:t>
            </a:r>
          </a:p>
        </p:txBody>
      </p:sp>
      <p:sp>
        <p:nvSpPr>
          <p:cNvPr id="27" name="Rounded Rectangle 32">
            <a:extLst>
              <a:ext uri="{FF2B5EF4-FFF2-40B4-BE49-F238E27FC236}">
                <a16:creationId xmlns:a16="http://schemas.microsoft.com/office/drawing/2014/main" id="{56BF055E-E35E-47E9-B5FD-39A6A8764A4F}"/>
              </a:ext>
            </a:extLst>
          </p:cNvPr>
          <p:cNvSpPr/>
          <p:nvPr/>
        </p:nvSpPr>
        <p:spPr>
          <a:xfrm>
            <a:off x="6156900" y="4907095"/>
            <a:ext cx="1712596" cy="7673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17</a:t>
            </a:r>
          </a:p>
        </p:txBody>
      </p:sp>
      <p:sp>
        <p:nvSpPr>
          <p:cNvPr id="28" name="Rounded Rectangle 94">
            <a:extLst>
              <a:ext uri="{FF2B5EF4-FFF2-40B4-BE49-F238E27FC236}">
                <a16:creationId xmlns:a16="http://schemas.microsoft.com/office/drawing/2014/main" id="{D98D9D66-87E6-44F8-A839-DEF7CEE247AA}"/>
              </a:ext>
            </a:extLst>
          </p:cNvPr>
          <p:cNvSpPr/>
          <p:nvPr/>
        </p:nvSpPr>
        <p:spPr>
          <a:xfrm>
            <a:off x="3531288" y="1545355"/>
            <a:ext cx="2081424" cy="1030127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685800">
              <a:defRPr/>
            </a:pPr>
            <a:r>
              <a:rPr lang="en-GB" sz="2400" b="1" dirty="0">
                <a:latin typeface="Century Gothic" panose="020B0502020202020204" pitchFamily="34" charset="0"/>
              </a:rPr>
              <a:t>Function: </a:t>
            </a:r>
          </a:p>
          <a:p>
            <a:pPr lvl="0" algn="ctr" defTabSz="685800">
              <a:defRPr/>
            </a:pPr>
            <a:r>
              <a:rPr lang="en-US" sz="2400" b="1" dirty="0">
                <a:latin typeface="Century Gothic" panose="020B0502020202020204" pitchFamily="34" charset="0"/>
              </a:rPr>
              <a:t>÷ </a:t>
            </a:r>
            <a:r>
              <a:rPr lang="en-GB" sz="2400" b="1" dirty="0">
                <a:latin typeface="Century Gothic" panose="020B0502020202020204" pitchFamily="34" charset="0"/>
              </a:rPr>
              <a:t>7</a:t>
            </a:r>
            <a:endParaRPr lang="en-US" sz="2400" b="1" dirty="0"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DAC271F-4B61-4240-A9DA-9D7C1BE07D2D}"/>
              </a:ext>
            </a:extLst>
          </p:cNvPr>
          <p:cNvSpPr txBox="1"/>
          <p:nvPr/>
        </p:nvSpPr>
        <p:spPr>
          <a:xfrm>
            <a:off x="5742794" y="2388456"/>
            <a:ext cx="2540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Century Gothic" panose="020B0502020202020204" pitchFamily="34" charset="0"/>
              </a:rPr>
              <a:t>Outputs:</a:t>
            </a:r>
          </a:p>
        </p:txBody>
      </p:sp>
      <p:sp>
        <p:nvSpPr>
          <p:cNvPr id="30" name="Rounded Rectangle 32">
            <a:extLst>
              <a:ext uri="{FF2B5EF4-FFF2-40B4-BE49-F238E27FC236}">
                <a16:creationId xmlns:a16="http://schemas.microsoft.com/office/drawing/2014/main" id="{7E1BA03B-F47E-41B6-9F22-48252F361308}"/>
              </a:ext>
            </a:extLst>
          </p:cNvPr>
          <p:cNvSpPr/>
          <p:nvPr/>
        </p:nvSpPr>
        <p:spPr>
          <a:xfrm>
            <a:off x="1262626" y="2863121"/>
            <a:ext cx="1712596" cy="7673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119</a:t>
            </a:r>
          </a:p>
        </p:txBody>
      </p:sp>
      <p:sp>
        <p:nvSpPr>
          <p:cNvPr id="31" name="Rounded Rectangle 32">
            <a:extLst>
              <a:ext uri="{FF2B5EF4-FFF2-40B4-BE49-F238E27FC236}">
                <a16:creationId xmlns:a16="http://schemas.microsoft.com/office/drawing/2014/main" id="{FDDFC9C4-8C7A-4626-BFCD-F988AC828BD9}"/>
              </a:ext>
            </a:extLst>
          </p:cNvPr>
          <p:cNvSpPr/>
          <p:nvPr/>
        </p:nvSpPr>
        <p:spPr>
          <a:xfrm>
            <a:off x="1262626" y="3885108"/>
            <a:ext cx="1712596" cy="7673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140</a:t>
            </a:r>
          </a:p>
        </p:txBody>
      </p:sp>
      <p:sp>
        <p:nvSpPr>
          <p:cNvPr id="32" name="Rounded Rectangle 32">
            <a:extLst>
              <a:ext uri="{FF2B5EF4-FFF2-40B4-BE49-F238E27FC236}">
                <a16:creationId xmlns:a16="http://schemas.microsoft.com/office/drawing/2014/main" id="{0D26338B-B404-4ECC-9EF2-81E5EA32C60D}"/>
              </a:ext>
            </a:extLst>
          </p:cNvPr>
          <p:cNvSpPr/>
          <p:nvPr/>
        </p:nvSpPr>
        <p:spPr>
          <a:xfrm>
            <a:off x="1262626" y="4907095"/>
            <a:ext cx="1712596" cy="7673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105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CD2488A-41EF-40FA-8B9D-6FBA1FE9B70F}"/>
              </a:ext>
            </a:extLst>
          </p:cNvPr>
          <p:cNvSpPr txBox="1"/>
          <p:nvPr/>
        </p:nvSpPr>
        <p:spPr>
          <a:xfrm>
            <a:off x="819492" y="2388456"/>
            <a:ext cx="2540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Century Gothic" panose="020B0502020202020204" pitchFamily="34" charset="0"/>
              </a:rPr>
              <a:t>Inputs: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Using the function below, match the inputs to the correct outputs.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DE740F7-05CF-43DC-BD6F-1B3A2022F923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ED530BC-5F92-4944-BFC5-10453D0C1689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72F936C-7626-45F8-8754-E4E71C6302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28" name="Rounded Rectangle 94">
            <a:extLst>
              <a:ext uri="{FF2B5EF4-FFF2-40B4-BE49-F238E27FC236}">
                <a16:creationId xmlns:a16="http://schemas.microsoft.com/office/drawing/2014/main" id="{D98D9D66-87E6-44F8-A839-DEF7CEE247AA}"/>
              </a:ext>
            </a:extLst>
          </p:cNvPr>
          <p:cNvSpPr/>
          <p:nvPr/>
        </p:nvSpPr>
        <p:spPr>
          <a:xfrm>
            <a:off x="3531288" y="1545355"/>
            <a:ext cx="2081424" cy="1030127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685800">
              <a:defRPr/>
            </a:pPr>
            <a:r>
              <a:rPr lang="en-GB" sz="2400" b="1" dirty="0">
                <a:latin typeface="Century Gothic" panose="020B0502020202020204" pitchFamily="34" charset="0"/>
              </a:rPr>
              <a:t>Function: </a:t>
            </a:r>
          </a:p>
          <a:p>
            <a:pPr lvl="0" algn="ctr" defTabSz="685800">
              <a:defRPr/>
            </a:pPr>
            <a:r>
              <a:rPr lang="en-US" sz="2400" b="1" dirty="0">
                <a:latin typeface="Century Gothic" panose="020B0502020202020204" pitchFamily="34" charset="0"/>
              </a:rPr>
              <a:t>÷ </a:t>
            </a:r>
            <a:r>
              <a:rPr lang="en-GB" sz="2400" b="1" dirty="0">
                <a:latin typeface="Century Gothic" panose="020B0502020202020204" pitchFamily="34" charset="0"/>
              </a:rPr>
              <a:t>7</a:t>
            </a:r>
            <a:endParaRPr lang="en-US" sz="2400" b="1" dirty="0"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DAC271F-4B61-4240-A9DA-9D7C1BE07D2D}"/>
              </a:ext>
            </a:extLst>
          </p:cNvPr>
          <p:cNvSpPr txBox="1"/>
          <p:nvPr/>
        </p:nvSpPr>
        <p:spPr>
          <a:xfrm>
            <a:off x="5742794" y="2388456"/>
            <a:ext cx="2540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Century Gothic" panose="020B0502020202020204" pitchFamily="34" charset="0"/>
              </a:rPr>
              <a:t>Outputs: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CD2488A-41EF-40FA-8B9D-6FBA1FE9B70F}"/>
              </a:ext>
            </a:extLst>
          </p:cNvPr>
          <p:cNvSpPr txBox="1"/>
          <p:nvPr/>
        </p:nvSpPr>
        <p:spPr>
          <a:xfrm>
            <a:off x="819492" y="2388456"/>
            <a:ext cx="2540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Century Gothic" panose="020B0502020202020204" pitchFamily="34" charset="0"/>
              </a:rPr>
              <a:t>Inputs: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6908685-1505-45C3-8A29-3BFF4926140D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2987101" y="3246792"/>
            <a:ext cx="3169799" cy="1021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06A4ADC-434E-4A84-B926-EEB88A07369C}"/>
              </a:ext>
            </a:extLst>
          </p:cNvPr>
          <p:cNvCxnSpPr>
            <a:cxnSpLocks/>
            <a:stCxn id="32" idx="3"/>
            <a:endCxn id="26" idx="1"/>
          </p:cNvCxnSpPr>
          <p:nvPr/>
        </p:nvCxnSpPr>
        <p:spPr>
          <a:xfrm flipV="1">
            <a:off x="2975222" y="4268779"/>
            <a:ext cx="3181678" cy="10219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0E1C8DC-80D0-40B7-BF7A-0A8495634E70}"/>
              </a:ext>
            </a:extLst>
          </p:cNvPr>
          <p:cNvCxnSpPr>
            <a:cxnSpLocks/>
            <a:stCxn id="30" idx="3"/>
            <a:endCxn id="27" idx="1"/>
          </p:cNvCxnSpPr>
          <p:nvPr/>
        </p:nvCxnSpPr>
        <p:spPr>
          <a:xfrm>
            <a:off x="2975222" y="3246792"/>
            <a:ext cx="3181678" cy="20439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32">
            <a:extLst>
              <a:ext uri="{FF2B5EF4-FFF2-40B4-BE49-F238E27FC236}">
                <a16:creationId xmlns:a16="http://schemas.microsoft.com/office/drawing/2014/main" id="{28E80792-1C8F-4F93-A50E-B973EA8DAA4D}"/>
              </a:ext>
            </a:extLst>
          </p:cNvPr>
          <p:cNvSpPr/>
          <p:nvPr/>
        </p:nvSpPr>
        <p:spPr>
          <a:xfrm>
            <a:off x="6156900" y="2863121"/>
            <a:ext cx="1712596" cy="7673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20</a:t>
            </a:r>
          </a:p>
        </p:txBody>
      </p:sp>
      <p:sp>
        <p:nvSpPr>
          <p:cNvPr id="26" name="Rounded Rectangle 32">
            <a:extLst>
              <a:ext uri="{FF2B5EF4-FFF2-40B4-BE49-F238E27FC236}">
                <a16:creationId xmlns:a16="http://schemas.microsoft.com/office/drawing/2014/main" id="{ECA55CE3-164C-4965-BB7E-F94314B58DFD}"/>
              </a:ext>
            </a:extLst>
          </p:cNvPr>
          <p:cNvSpPr/>
          <p:nvPr/>
        </p:nvSpPr>
        <p:spPr>
          <a:xfrm>
            <a:off x="6156900" y="3885108"/>
            <a:ext cx="1712596" cy="7673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15</a:t>
            </a:r>
          </a:p>
        </p:txBody>
      </p:sp>
      <p:sp>
        <p:nvSpPr>
          <p:cNvPr id="27" name="Rounded Rectangle 32">
            <a:extLst>
              <a:ext uri="{FF2B5EF4-FFF2-40B4-BE49-F238E27FC236}">
                <a16:creationId xmlns:a16="http://schemas.microsoft.com/office/drawing/2014/main" id="{56BF055E-E35E-47E9-B5FD-39A6A8764A4F}"/>
              </a:ext>
            </a:extLst>
          </p:cNvPr>
          <p:cNvSpPr/>
          <p:nvPr/>
        </p:nvSpPr>
        <p:spPr>
          <a:xfrm>
            <a:off x="6156900" y="4907095"/>
            <a:ext cx="1712596" cy="7673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17</a:t>
            </a:r>
          </a:p>
        </p:txBody>
      </p:sp>
      <p:sp>
        <p:nvSpPr>
          <p:cNvPr id="30" name="Rounded Rectangle 32">
            <a:extLst>
              <a:ext uri="{FF2B5EF4-FFF2-40B4-BE49-F238E27FC236}">
                <a16:creationId xmlns:a16="http://schemas.microsoft.com/office/drawing/2014/main" id="{7E1BA03B-F47E-41B6-9F22-48252F361308}"/>
              </a:ext>
            </a:extLst>
          </p:cNvPr>
          <p:cNvSpPr/>
          <p:nvPr/>
        </p:nvSpPr>
        <p:spPr>
          <a:xfrm>
            <a:off x="1262626" y="2863121"/>
            <a:ext cx="1712596" cy="7673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119</a:t>
            </a:r>
          </a:p>
        </p:txBody>
      </p:sp>
      <p:sp>
        <p:nvSpPr>
          <p:cNvPr id="31" name="Rounded Rectangle 32">
            <a:extLst>
              <a:ext uri="{FF2B5EF4-FFF2-40B4-BE49-F238E27FC236}">
                <a16:creationId xmlns:a16="http://schemas.microsoft.com/office/drawing/2014/main" id="{FDDFC9C4-8C7A-4626-BFCD-F988AC828BD9}"/>
              </a:ext>
            </a:extLst>
          </p:cNvPr>
          <p:cNvSpPr/>
          <p:nvPr/>
        </p:nvSpPr>
        <p:spPr>
          <a:xfrm>
            <a:off x="1262626" y="3885108"/>
            <a:ext cx="1712596" cy="7673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140</a:t>
            </a:r>
          </a:p>
        </p:txBody>
      </p:sp>
      <p:sp>
        <p:nvSpPr>
          <p:cNvPr id="32" name="Rounded Rectangle 32">
            <a:extLst>
              <a:ext uri="{FF2B5EF4-FFF2-40B4-BE49-F238E27FC236}">
                <a16:creationId xmlns:a16="http://schemas.microsoft.com/office/drawing/2014/main" id="{0D26338B-B404-4ECC-9EF2-81E5EA32C60D}"/>
              </a:ext>
            </a:extLst>
          </p:cNvPr>
          <p:cNvSpPr/>
          <p:nvPr/>
        </p:nvSpPr>
        <p:spPr>
          <a:xfrm>
            <a:off x="1262626" y="4907095"/>
            <a:ext cx="1712596" cy="7673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105</a:t>
            </a:r>
          </a:p>
        </p:txBody>
      </p:sp>
    </p:spTree>
    <p:extLst>
      <p:ext uri="{BB962C8B-B14F-4D97-AF65-F5344CB8AC3E}">
        <p14:creationId xmlns:p14="http://schemas.microsoft.com/office/powerpoint/2010/main" val="2369295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6E7C30A6-834C-44C2-A0C1-33607D2A6CC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D85E06E-740D-4E4D-BA5F-16C4249061C4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5EEE9E4-37AB-4587-91A3-5EABA48448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311DC816-E801-40C9-AB17-70EDBE0448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F9ADBDB-3F55-4D9A-81D4-05B8E1001C4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function being used in the function machine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Rounded Rectangle 94">
            <a:extLst>
              <a:ext uri="{FF2B5EF4-FFF2-40B4-BE49-F238E27FC236}">
                <a16:creationId xmlns:a16="http://schemas.microsoft.com/office/drawing/2014/main" id="{FC71F9A9-377B-451F-BE99-0A174F3A8575}"/>
              </a:ext>
            </a:extLst>
          </p:cNvPr>
          <p:cNvSpPr/>
          <p:nvPr/>
        </p:nvSpPr>
        <p:spPr>
          <a:xfrm>
            <a:off x="3782167" y="2977187"/>
            <a:ext cx="1579666" cy="12767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28" name="Rounded Rectangle 94">
            <a:extLst>
              <a:ext uri="{FF2B5EF4-FFF2-40B4-BE49-F238E27FC236}">
                <a16:creationId xmlns:a16="http://schemas.microsoft.com/office/drawing/2014/main" id="{AC5E7C3A-EAEB-4C9C-9F83-4851D7180CD9}"/>
              </a:ext>
            </a:extLst>
          </p:cNvPr>
          <p:cNvSpPr/>
          <p:nvPr/>
        </p:nvSpPr>
        <p:spPr>
          <a:xfrm>
            <a:off x="3337886" y="2298502"/>
            <a:ext cx="246822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Function:</a:t>
            </a:r>
          </a:p>
        </p:txBody>
      </p:sp>
      <p:sp>
        <p:nvSpPr>
          <p:cNvPr id="35" name="Rounded Rectangle 94">
            <a:extLst>
              <a:ext uri="{FF2B5EF4-FFF2-40B4-BE49-F238E27FC236}">
                <a16:creationId xmlns:a16="http://schemas.microsoft.com/office/drawing/2014/main" id="{30FFBBAF-FD77-4A24-9E78-E60C4CCD79B1}"/>
              </a:ext>
            </a:extLst>
          </p:cNvPr>
          <p:cNvSpPr/>
          <p:nvPr/>
        </p:nvSpPr>
        <p:spPr>
          <a:xfrm>
            <a:off x="6319105" y="1816766"/>
            <a:ext cx="2270770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Outputs:</a:t>
            </a:r>
          </a:p>
        </p:txBody>
      </p:sp>
      <p:sp>
        <p:nvSpPr>
          <p:cNvPr id="36" name="Rounded Rectangle 32">
            <a:extLst>
              <a:ext uri="{FF2B5EF4-FFF2-40B4-BE49-F238E27FC236}">
                <a16:creationId xmlns:a16="http://schemas.microsoft.com/office/drawing/2014/main" id="{FF934266-E8A5-43C2-959D-17FFC16EF974}"/>
              </a:ext>
            </a:extLst>
          </p:cNvPr>
          <p:cNvSpPr/>
          <p:nvPr/>
        </p:nvSpPr>
        <p:spPr>
          <a:xfrm>
            <a:off x="6439061" y="2584470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17.5</a:t>
            </a:r>
          </a:p>
        </p:txBody>
      </p:sp>
      <p:sp>
        <p:nvSpPr>
          <p:cNvPr id="37" name="Rounded Rectangle 32">
            <a:extLst>
              <a:ext uri="{FF2B5EF4-FFF2-40B4-BE49-F238E27FC236}">
                <a16:creationId xmlns:a16="http://schemas.microsoft.com/office/drawing/2014/main" id="{D77D53DC-A5D6-441A-A85A-654D5716FBCB}"/>
              </a:ext>
            </a:extLst>
          </p:cNvPr>
          <p:cNvSpPr/>
          <p:nvPr/>
        </p:nvSpPr>
        <p:spPr>
          <a:xfrm>
            <a:off x="6439061" y="3343096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49</a:t>
            </a:r>
          </a:p>
        </p:txBody>
      </p:sp>
      <p:sp>
        <p:nvSpPr>
          <p:cNvPr id="38" name="Rounded Rectangle 94">
            <a:extLst>
              <a:ext uri="{FF2B5EF4-FFF2-40B4-BE49-F238E27FC236}">
                <a16:creationId xmlns:a16="http://schemas.microsoft.com/office/drawing/2014/main" id="{EF1DB7CB-F07D-4240-B072-D1E416F6575C}"/>
              </a:ext>
            </a:extLst>
          </p:cNvPr>
          <p:cNvSpPr/>
          <p:nvPr/>
        </p:nvSpPr>
        <p:spPr>
          <a:xfrm>
            <a:off x="511016" y="1816766"/>
            <a:ext cx="2270770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Inputs:</a:t>
            </a:r>
          </a:p>
        </p:txBody>
      </p:sp>
      <p:sp>
        <p:nvSpPr>
          <p:cNvPr id="39" name="Rounded Rectangle 32">
            <a:extLst>
              <a:ext uri="{FF2B5EF4-FFF2-40B4-BE49-F238E27FC236}">
                <a16:creationId xmlns:a16="http://schemas.microsoft.com/office/drawing/2014/main" id="{37705FE7-0988-4B82-93F9-4DCB7462DA8E}"/>
              </a:ext>
            </a:extLst>
          </p:cNvPr>
          <p:cNvSpPr/>
          <p:nvPr/>
        </p:nvSpPr>
        <p:spPr>
          <a:xfrm>
            <a:off x="630972" y="2584470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2.5</a:t>
            </a:r>
          </a:p>
        </p:txBody>
      </p:sp>
      <p:sp>
        <p:nvSpPr>
          <p:cNvPr id="40" name="Rounded Rectangle 32">
            <a:extLst>
              <a:ext uri="{FF2B5EF4-FFF2-40B4-BE49-F238E27FC236}">
                <a16:creationId xmlns:a16="http://schemas.microsoft.com/office/drawing/2014/main" id="{DEE13FB6-39C0-4537-BF43-63576292D667}"/>
              </a:ext>
            </a:extLst>
          </p:cNvPr>
          <p:cNvSpPr/>
          <p:nvPr/>
        </p:nvSpPr>
        <p:spPr>
          <a:xfrm>
            <a:off x="630972" y="3343096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7</a:t>
            </a:r>
          </a:p>
        </p:txBody>
      </p: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F8DB91F2-1F00-433F-9BB1-2ED5656DAE52}"/>
              </a:ext>
            </a:extLst>
          </p:cNvPr>
          <p:cNvGraphicFramePr>
            <a:graphicFrameLocks noGrp="1"/>
          </p:cNvGraphicFramePr>
          <p:nvPr/>
        </p:nvGraphicFramePr>
        <p:xfrm>
          <a:off x="1313940" y="4918387"/>
          <a:ext cx="6516120" cy="6143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7124">
                  <a:extLst>
                    <a:ext uri="{9D8B030D-6E8A-4147-A177-3AD203B41FA5}">
                      <a16:colId xmlns:a16="http://schemas.microsoft.com/office/drawing/2014/main" val="1737171156"/>
                    </a:ext>
                  </a:extLst>
                </a:gridCol>
                <a:gridCol w="592374">
                  <a:extLst>
                    <a:ext uri="{9D8B030D-6E8A-4147-A177-3AD203B41FA5}">
                      <a16:colId xmlns:a16="http://schemas.microsoft.com/office/drawing/2014/main" val="4118118741"/>
                    </a:ext>
                  </a:extLst>
                </a:gridCol>
                <a:gridCol w="1777124">
                  <a:extLst>
                    <a:ext uri="{9D8B030D-6E8A-4147-A177-3AD203B41FA5}">
                      <a16:colId xmlns:a16="http://schemas.microsoft.com/office/drawing/2014/main" val="3255427170"/>
                    </a:ext>
                  </a:extLst>
                </a:gridCol>
                <a:gridCol w="592374">
                  <a:extLst>
                    <a:ext uri="{9D8B030D-6E8A-4147-A177-3AD203B41FA5}">
                      <a16:colId xmlns:a16="http://schemas.microsoft.com/office/drawing/2014/main" val="1974940021"/>
                    </a:ext>
                  </a:extLst>
                </a:gridCol>
                <a:gridCol w="1777124">
                  <a:extLst>
                    <a:ext uri="{9D8B030D-6E8A-4147-A177-3AD203B41FA5}">
                      <a16:colId xmlns:a16="http://schemas.microsoft.com/office/drawing/2014/main" val="3344076697"/>
                    </a:ext>
                  </a:extLst>
                </a:gridCol>
              </a:tblGrid>
              <a:tr h="614351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latin typeface="Century Gothic" panose="020B0502020202020204" pitchFamily="34" charset="0"/>
                        </a:rPr>
                        <a:t>+ 15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entury Gothic" panose="020B0502020202020204" pitchFamily="34" charset="0"/>
                        </a:rPr>
                        <a:t>x 5</a:t>
                      </a:r>
                      <a:endParaRPr lang="en-US" sz="24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 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25678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444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6E7C30A6-834C-44C2-A0C1-33607D2A6CC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D85E06E-740D-4E4D-BA5F-16C4249061C4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5EEE9E4-37AB-4587-91A3-5EABA48448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311DC816-E801-40C9-AB17-70EDBE0448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F9ADBDB-3F55-4D9A-81D4-05B8E1001C4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function being used in the function machine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Rounded Rectangle 94">
            <a:extLst>
              <a:ext uri="{FF2B5EF4-FFF2-40B4-BE49-F238E27FC236}">
                <a16:creationId xmlns:a16="http://schemas.microsoft.com/office/drawing/2014/main" id="{AC5E7C3A-EAEB-4C9C-9F83-4851D7180CD9}"/>
              </a:ext>
            </a:extLst>
          </p:cNvPr>
          <p:cNvSpPr/>
          <p:nvPr/>
        </p:nvSpPr>
        <p:spPr>
          <a:xfrm>
            <a:off x="3337886" y="2298502"/>
            <a:ext cx="246822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Function:</a:t>
            </a:r>
          </a:p>
        </p:txBody>
      </p:sp>
      <p:sp>
        <p:nvSpPr>
          <p:cNvPr id="35" name="Rounded Rectangle 94">
            <a:extLst>
              <a:ext uri="{FF2B5EF4-FFF2-40B4-BE49-F238E27FC236}">
                <a16:creationId xmlns:a16="http://schemas.microsoft.com/office/drawing/2014/main" id="{30FFBBAF-FD77-4A24-9E78-E60C4CCD79B1}"/>
              </a:ext>
            </a:extLst>
          </p:cNvPr>
          <p:cNvSpPr/>
          <p:nvPr/>
        </p:nvSpPr>
        <p:spPr>
          <a:xfrm>
            <a:off x="6319105" y="1816766"/>
            <a:ext cx="2270770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Outputs:</a:t>
            </a:r>
          </a:p>
        </p:txBody>
      </p:sp>
      <p:sp>
        <p:nvSpPr>
          <p:cNvPr id="36" name="Rounded Rectangle 32">
            <a:extLst>
              <a:ext uri="{FF2B5EF4-FFF2-40B4-BE49-F238E27FC236}">
                <a16:creationId xmlns:a16="http://schemas.microsoft.com/office/drawing/2014/main" id="{FF934266-E8A5-43C2-959D-17FFC16EF974}"/>
              </a:ext>
            </a:extLst>
          </p:cNvPr>
          <p:cNvSpPr/>
          <p:nvPr/>
        </p:nvSpPr>
        <p:spPr>
          <a:xfrm>
            <a:off x="6439061" y="2584470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17.5</a:t>
            </a:r>
          </a:p>
        </p:txBody>
      </p:sp>
      <p:sp>
        <p:nvSpPr>
          <p:cNvPr id="37" name="Rounded Rectangle 32">
            <a:extLst>
              <a:ext uri="{FF2B5EF4-FFF2-40B4-BE49-F238E27FC236}">
                <a16:creationId xmlns:a16="http://schemas.microsoft.com/office/drawing/2014/main" id="{D77D53DC-A5D6-441A-A85A-654D5716FBCB}"/>
              </a:ext>
            </a:extLst>
          </p:cNvPr>
          <p:cNvSpPr/>
          <p:nvPr/>
        </p:nvSpPr>
        <p:spPr>
          <a:xfrm>
            <a:off x="6439061" y="3343096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49</a:t>
            </a:r>
          </a:p>
        </p:txBody>
      </p:sp>
      <p:sp>
        <p:nvSpPr>
          <p:cNvPr id="38" name="Rounded Rectangle 94">
            <a:extLst>
              <a:ext uri="{FF2B5EF4-FFF2-40B4-BE49-F238E27FC236}">
                <a16:creationId xmlns:a16="http://schemas.microsoft.com/office/drawing/2014/main" id="{EF1DB7CB-F07D-4240-B072-D1E416F6575C}"/>
              </a:ext>
            </a:extLst>
          </p:cNvPr>
          <p:cNvSpPr/>
          <p:nvPr/>
        </p:nvSpPr>
        <p:spPr>
          <a:xfrm>
            <a:off x="511016" y="1816766"/>
            <a:ext cx="2270770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Inputs:</a:t>
            </a:r>
          </a:p>
        </p:txBody>
      </p:sp>
      <p:sp>
        <p:nvSpPr>
          <p:cNvPr id="39" name="Rounded Rectangle 32">
            <a:extLst>
              <a:ext uri="{FF2B5EF4-FFF2-40B4-BE49-F238E27FC236}">
                <a16:creationId xmlns:a16="http://schemas.microsoft.com/office/drawing/2014/main" id="{37705FE7-0988-4B82-93F9-4DCB7462DA8E}"/>
              </a:ext>
            </a:extLst>
          </p:cNvPr>
          <p:cNvSpPr/>
          <p:nvPr/>
        </p:nvSpPr>
        <p:spPr>
          <a:xfrm>
            <a:off x="630972" y="2584470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2.5</a:t>
            </a:r>
          </a:p>
        </p:txBody>
      </p:sp>
      <p:sp>
        <p:nvSpPr>
          <p:cNvPr id="40" name="Rounded Rectangle 32">
            <a:extLst>
              <a:ext uri="{FF2B5EF4-FFF2-40B4-BE49-F238E27FC236}">
                <a16:creationId xmlns:a16="http://schemas.microsoft.com/office/drawing/2014/main" id="{DEE13FB6-39C0-4537-BF43-63576292D667}"/>
              </a:ext>
            </a:extLst>
          </p:cNvPr>
          <p:cNvSpPr/>
          <p:nvPr/>
        </p:nvSpPr>
        <p:spPr>
          <a:xfrm>
            <a:off x="630972" y="3343096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7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C352E472-E3F7-47C5-AAFE-83F59D65A5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600333"/>
              </p:ext>
            </p:extLst>
          </p:nvPr>
        </p:nvGraphicFramePr>
        <p:xfrm>
          <a:off x="1313940" y="4918387"/>
          <a:ext cx="6516120" cy="6143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7124">
                  <a:extLst>
                    <a:ext uri="{9D8B030D-6E8A-4147-A177-3AD203B41FA5}">
                      <a16:colId xmlns:a16="http://schemas.microsoft.com/office/drawing/2014/main" val="1737171156"/>
                    </a:ext>
                  </a:extLst>
                </a:gridCol>
                <a:gridCol w="592374">
                  <a:extLst>
                    <a:ext uri="{9D8B030D-6E8A-4147-A177-3AD203B41FA5}">
                      <a16:colId xmlns:a16="http://schemas.microsoft.com/office/drawing/2014/main" val="4118118741"/>
                    </a:ext>
                  </a:extLst>
                </a:gridCol>
                <a:gridCol w="1777124">
                  <a:extLst>
                    <a:ext uri="{9D8B030D-6E8A-4147-A177-3AD203B41FA5}">
                      <a16:colId xmlns:a16="http://schemas.microsoft.com/office/drawing/2014/main" val="3255427170"/>
                    </a:ext>
                  </a:extLst>
                </a:gridCol>
                <a:gridCol w="592374">
                  <a:extLst>
                    <a:ext uri="{9D8B030D-6E8A-4147-A177-3AD203B41FA5}">
                      <a16:colId xmlns:a16="http://schemas.microsoft.com/office/drawing/2014/main" val="1974940021"/>
                    </a:ext>
                  </a:extLst>
                </a:gridCol>
                <a:gridCol w="1777124">
                  <a:extLst>
                    <a:ext uri="{9D8B030D-6E8A-4147-A177-3AD203B41FA5}">
                      <a16:colId xmlns:a16="http://schemas.microsoft.com/office/drawing/2014/main" val="3344076697"/>
                    </a:ext>
                  </a:extLst>
                </a:gridCol>
              </a:tblGrid>
              <a:tr h="614351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+ 15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x 5</a:t>
                      </a:r>
                      <a:endParaRPr lang="en-US" sz="2400" b="1" i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x 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25678824"/>
                  </a:ext>
                </a:extLst>
              </a:tr>
            </a:tbl>
          </a:graphicData>
        </a:graphic>
      </p:graphicFrame>
      <p:sp>
        <p:nvSpPr>
          <p:cNvPr id="19" name="Rounded Rectangle 94">
            <a:extLst>
              <a:ext uri="{FF2B5EF4-FFF2-40B4-BE49-F238E27FC236}">
                <a16:creationId xmlns:a16="http://schemas.microsoft.com/office/drawing/2014/main" id="{1E105357-98A3-440F-8D23-73DDD0CF835A}"/>
              </a:ext>
            </a:extLst>
          </p:cNvPr>
          <p:cNvSpPr/>
          <p:nvPr/>
        </p:nvSpPr>
        <p:spPr>
          <a:xfrm>
            <a:off x="3782167" y="2977187"/>
            <a:ext cx="1579666" cy="1276742"/>
          </a:xfrm>
          <a:prstGeom prst="roundRect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x 7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F40D338-2D60-4E81-94ED-4CAC43853425}"/>
              </a:ext>
            </a:extLst>
          </p:cNvPr>
          <p:cNvSpPr/>
          <p:nvPr/>
        </p:nvSpPr>
        <p:spPr>
          <a:xfrm>
            <a:off x="6319105" y="4807236"/>
            <a:ext cx="1219199" cy="83665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410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6E7C30A6-834C-44C2-A0C1-33607D2A6CC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D85E06E-740D-4E4D-BA5F-16C4249061C4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5EEE9E4-37AB-4587-91A3-5EABA48448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311DC816-E801-40C9-AB17-70EDBE0448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F9ADBDB-3F55-4D9A-81D4-05B8E1001C4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Work out the missing inputs and outputs for the function machine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Rounded Rectangle 94">
            <a:extLst>
              <a:ext uri="{FF2B5EF4-FFF2-40B4-BE49-F238E27FC236}">
                <a16:creationId xmlns:a16="http://schemas.microsoft.com/office/drawing/2014/main" id="{85558908-B4D9-402B-9470-B247C548F21F}"/>
              </a:ext>
            </a:extLst>
          </p:cNvPr>
          <p:cNvSpPr/>
          <p:nvPr/>
        </p:nvSpPr>
        <p:spPr>
          <a:xfrm>
            <a:off x="3782167" y="2977187"/>
            <a:ext cx="1579666" cy="12767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– 78</a:t>
            </a:r>
          </a:p>
        </p:txBody>
      </p:sp>
      <p:sp>
        <p:nvSpPr>
          <p:cNvPr id="24" name="Rounded Rectangle 94">
            <a:extLst>
              <a:ext uri="{FF2B5EF4-FFF2-40B4-BE49-F238E27FC236}">
                <a16:creationId xmlns:a16="http://schemas.microsoft.com/office/drawing/2014/main" id="{7995A983-1FDF-4377-A4E5-36276C12C777}"/>
              </a:ext>
            </a:extLst>
          </p:cNvPr>
          <p:cNvSpPr/>
          <p:nvPr/>
        </p:nvSpPr>
        <p:spPr>
          <a:xfrm>
            <a:off x="3337886" y="2298502"/>
            <a:ext cx="246822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Function:</a:t>
            </a:r>
          </a:p>
        </p:txBody>
      </p:sp>
      <p:sp>
        <p:nvSpPr>
          <p:cNvPr id="26" name="Rounded Rectangle 94">
            <a:extLst>
              <a:ext uri="{FF2B5EF4-FFF2-40B4-BE49-F238E27FC236}">
                <a16:creationId xmlns:a16="http://schemas.microsoft.com/office/drawing/2014/main" id="{CE70D207-F0BC-419E-ABF3-608221FFC19F}"/>
              </a:ext>
            </a:extLst>
          </p:cNvPr>
          <p:cNvSpPr/>
          <p:nvPr/>
        </p:nvSpPr>
        <p:spPr>
          <a:xfrm>
            <a:off x="6319105" y="1816766"/>
            <a:ext cx="2270770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Outputs:</a:t>
            </a:r>
          </a:p>
        </p:txBody>
      </p:sp>
      <p:sp>
        <p:nvSpPr>
          <p:cNvPr id="27" name="Rounded Rectangle 32">
            <a:extLst>
              <a:ext uri="{FF2B5EF4-FFF2-40B4-BE49-F238E27FC236}">
                <a16:creationId xmlns:a16="http://schemas.microsoft.com/office/drawing/2014/main" id="{1E35CE87-807F-467E-BD4D-540173E61EF2}"/>
              </a:ext>
            </a:extLst>
          </p:cNvPr>
          <p:cNvSpPr/>
          <p:nvPr/>
        </p:nvSpPr>
        <p:spPr>
          <a:xfrm>
            <a:off x="6439061" y="2584470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Century Gothic" panose="020B0502020202020204" pitchFamily="34" charset="0"/>
            </a:endParaRPr>
          </a:p>
        </p:txBody>
      </p:sp>
      <p:sp>
        <p:nvSpPr>
          <p:cNvPr id="29" name="Rounded Rectangle 32">
            <a:extLst>
              <a:ext uri="{FF2B5EF4-FFF2-40B4-BE49-F238E27FC236}">
                <a16:creationId xmlns:a16="http://schemas.microsoft.com/office/drawing/2014/main" id="{4DC4CBD8-D2EB-4447-BB7E-A2661FDCD24F}"/>
              </a:ext>
            </a:extLst>
          </p:cNvPr>
          <p:cNvSpPr/>
          <p:nvPr/>
        </p:nvSpPr>
        <p:spPr>
          <a:xfrm>
            <a:off x="6439061" y="3343096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-15</a:t>
            </a:r>
          </a:p>
        </p:txBody>
      </p:sp>
      <p:sp>
        <p:nvSpPr>
          <p:cNvPr id="30" name="Rounded Rectangle 94">
            <a:extLst>
              <a:ext uri="{FF2B5EF4-FFF2-40B4-BE49-F238E27FC236}">
                <a16:creationId xmlns:a16="http://schemas.microsoft.com/office/drawing/2014/main" id="{E72A8633-D636-4120-8027-AA654885413A}"/>
              </a:ext>
            </a:extLst>
          </p:cNvPr>
          <p:cNvSpPr/>
          <p:nvPr/>
        </p:nvSpPr>
        <p:spPr>
          <a:xfrm>
            <a:off x="511016" y="1816766"/>
            <a:ext cx="2270770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Inputs:</a:t>
            </a:r>
          </a:p>
        </p:txBody>
      </p:sp>
      <p:sp>
        <p:nvSpPr>
          <p:cNvPr id="31" name="Rounded Rectangle 32">
            <a:extLst>
              <a:ext uri="{FF2B5EF4-FFF2-40B4-BE49-F238E27FC236}">
                <a16:creationId xmlns:a16="http://schemas.microsoft.com/office/drawing/2014/main" id="{7C256F70-8D0C-474D-9190-67526E9C3B7A}"/>
              </a:ext>
            </a:extLst>
          </p:cNvPr>
          <p:cNvSpPr/>
          <p:nvPr/>
        </p:nvSpPr>
        <p:spPr>
          <a:xfrm>
            <a:off x="630972" y="2584470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89</a:t>
            </a:r>
          </a:p>
        </p:txBody>
      </p:sp>
      <p:sp>
        <p:nvSpPr>
          <p:cNvPr id="32" name="Rounded Rectangle 32">
            <a:extLst>
              <a:ext uri="{FF2B5EF4-FFF2-40B4-BE49-F238E27FC236}">
                <a16:creationId xmlns:a16="http://schemas.microsoft.com/office/drawing/2014/main" id="{737FD733-2747-43AB-876D-C447AF2D17C5}"/>
              </a:ext>
            </a:extLst>
          </p:cNvPr>
          <p:cNvSpPr/>
          <p:nvPr/>
        </p:nvSpPr>
        <p:spPr>
          <a:xfrm>
            <a:off x="630972" y="3343096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908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6E7C30A6-834C-44C2-A0C1-33607D2A6CC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D85E06E-740D-4E4D-BA5F-16C4249061C4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5EEE9E4-37AB-4587-91A3-5EABA48448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311DC816-E801-40C9-AB17-70EDBE0448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F9ADBDB-3F55-4D9A-81D4-05B8E1001C4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Work out the missing inputs and outputs for the function machine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Rounded Rectangle 94">
            <a:extLst>
              <a:ext uri="{FF2B5EF4-FFF2-40B4-BE49-F238E27FC236}">
                <a16:creationId xmlns:a16="http://schemas.microsoft.com/office/drawing/2014/main" id="{85558908-B4D9-402B-9470-B247C548F21F}"/>
              </a:ext>
            </a:extLst>
          </p:cNvPr>
          <p:cNvSpPr/>
          <p:nvPr/>
        </p:nvSpPr>
        <p:spPr>
          <a:xfrm>
            <a:off x="3782167" y="2977187"/>
            <a:ext cx="1579666" cy="12767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– 78</a:t>
            </a:r>
          </a:p>
        </p:txBody>
      </p:sp>
      <p:sp>
        <p:nvSpPr>
          <p:cNvPr id="24" name="Rounded Rectangle 94">
            <a:extLst>
              <a:ext uri="{FF2B5EF4-FFF2-40B4-BE49-F238E27FC236}">
                <a16:creationId xmlns:a16="http://schemas.microsoft.com/office/drawing/2014/main" id="{7995A983-1FDF-4377-A4E5-36276C12C777}"/>
              </a:ext>
            </a:extLst>
          </p:cNvPr>
          <p:cNvSpPr/>
          <p:nvPr/>
        </p:nvSpPr>
        <p:spPr>
          <a:xfrm>
            <a:off x="3337886" y="2298502"/>
            <a:ext cx="246822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Function:</a:t>
            </a:r>
          </a:p>
        </p:txBody>
      </p:sp>
      <p:sp>
        <p:nvSpPr>
          <p:cNvPr id="26" name="Rounded Rectangle 94">
            <a:extLst>
              <a:ext uri="{FF2B5EF4-FFF2-40B4-BE49-F238E27FC236}">
                <a16:creationId xmlns:a16="http://schemas.microsoft.com/office/drawing/2014/main" id="{CE70D207-F0BC-419E-ABF3-608221FFC19F}"/>
              </a:ext>
            </a:extLst>
          </p:cNvPr>
          <p:cNvSpPr/>
          <p:nvPr/>
        </p:nvSpPr>
        <p:spPr>
          <a:xfrm>
            <a:off x="6319105" y="1816766"/>
            <a:ext cx="2270770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Outputs:</a:t>
            </a:r>
          </a:p>
        </p:txBody>
      </p:sp>
      <p:sp>
        <p:nvSpPr>
          <p:cNvPr id="29" name="Rounded Rectangle 32">
            <a:extLst>
              <a:ext uri="{FF2B5EF4-FFF2-40B4-BE49-F238E27FC236}">
                <a16:creationId xmlns:a16="http://schemas.microsoft.com/office/drawing/2014/main" id="{4DC4CBD8-D2EB-4447-BB7E-A2661FDCD24F}"/>
              </a:ext>
            </a:extLst>
          </p:cNvPr>
          <p:cNvSpPr/>
          <p:nvPr/>
        </p:nvSpPr>
        <p:spPr>
          <a:xfrm>
            <a:off x="6439061" y="3343096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-15</a:t>
            </a:r>
          </a:p>
        </p:txBody>
      </p:sp>
      <p:sp>
        <p:nvSpPr>
          <p:cNvPr id="30" name="Rounded Rectangle 94">
            <a:extLst>
              <a:ext uri="{FF2B5EF4-FFF2-40B4-BE49-F238E27FC236}">
                <a16:creationId xmlns:a16="http://schemas.microsoft.com/office/drawing/2014/main" id="{E72A8633-D636-4120-8027-AA654885413A}"/>
              </a:ext>
            </a:extLst>
          </p:cNvPr>
          <p:cNvSpPr/>
          <p:nvPr/>
        </p:nvSpPr>
        <p:spPr>
          <a:xfrm>
            <a:off x="511016" y="1816766"/>
            <a:ext cx="2270770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Inputs:</a:t>
            </a:r>
          </a:p>
        </p:txBody>
      </p:sp>
      <p:sp>
        <p:nvSpPr>
          <p:cNvPr id="31" name="Rounded Rectangle 32">
            <a:extLst>
              <a:ext uri="{FF2B5EF4-FFF2-40B4-BE49-F238E27FC236}">
                <a16:creationId xmlns:a16="http://schemas.microsoft.com/office/drawing/2014/main" id="{7C256F70-8D0C-474D-9190-67526E9C3B7A}"/>
              </a:ext>
            </a:extLst>
          </p:cNvPr>
          <p:cNvSpPr/>
          <p:nvPr/>
        </p:nvSpPr>
        <p:spPr>
          <a:xfrm>
            <a:off x="630972" y="2584470"/>
            <a:ext cx="2030858" cy="61166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89</a:t>
            </a:r>
          </a:p>
        </p:txBody>
      </p:sp>
      <p:sp>
        <p:nvSpPr>
          <p:cNvPr id="18" name="Rounded Rectangle 32">
            <a:extLst>
              <a:ext uri="{FF2B5EF4-FFF2-40B4-BE49-F238E27FC236}">
                <a16:creationId xmlns:a16="http://schemas.microsoft.com/office/drawing/2014/main" id="{F963A997-4775-44A4-A39E-C489D8EC3D26}"/>
              </a:ext>
            </a:extLst>
          </p:cNvPr>
          <p:cNvSpPr/>
          <p:nvPr/>
        </p:nvSpPr>
        <p:spPr>
          <a:xfrm>
            <a:off x="6439061" y="2584470"/>
            <a:ext cx="2030858" cy="611668"/>
          </a:xfrm>
          <a:prstGeom prst="roundRect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11</a:t>
            </a:r>
          </a:p>
        </p:txBody>
      </p:sp>
      <p:sp>
        <p:nvSpPr>
          <p:cNvPr id="19" name="Rounded Rectangle 32">
            <a:extLst>
              <a:ext uri="{FF2B5EF4-FFF2-40B4-BE49-F238E27FC236}">
                <a16:creationId xmlns:a16="http://schemas.microsoft.com/office/drawing/2014/main" id="{2F7157E4-44E8-4034-B198-8A3FB3ADA9F7}"/>
              </a:ext>
            </a:extLst>
          </p:cNvPr>
          <p:cNvSpPr/>
          <p:nvPr/>
        </p:nvSpPr>
        <p:spPr>
          <a:xfrm>
            <a:off x="630972" y="3343096"/>
            <a:ext cx="2030858" cy="611668"/>
          </a:xfrm>
          <a:prstGeom prst="roundRect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63</a:t>
            </a:r>
          </a:p>
        </p:txBody>
      </p:sp>
    </p:spTree>
    <p:extLst>
      <p:ext uri="{BB962C8B-B14F-4D97-AF65-F5344CB8AC3E}">
        <p14:creationId xmlns:p14="http://schemas.microsoft.com/office/powerpoint/2010/main" val="3668247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purl.org/dc/terms/"/>
    <ds:schemaRef ds:uri="http://www.w3.org/XML/1998/namespace"/>
    <ds:schemaRef ds:uri="http://schemas.microsoft.com/office/2006/documentManagement/types"/>
    <ds:schemaRef ds:uri="86144f90-c7b6-48d0-aae5-f5e9e48cc3df"/>
    <ds:schemaRef ds:uri="http://purl.org/dc/elements/1.1/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0f0ae0ff-29c4-4766-b250-c1a9bee8d430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A7C3A54-F9D1-44D9-9AC8-8F42CEC023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1684</TotalTime>
  <Words>513</Words>
  <Application>Microsoft Office PowerPoint</Application>
  <PresentationFormat>On-screen Show (4:3)</PresentationFormat>
  <Paragraphs>209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Rosanna Harries</cp:lastModifiedBy>
  <cp:revision>65</cp:revision>
  <dcterms:created xsi:type="dcterms:W3CDTF">2018-03-17T10:08:43Z</dcterms:created>
  <dcterms:modified xsi:type="dcterms:W3CDTF">2021-02-01T11:50:52Z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