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9" r:id="rId13"/>
    <p:sldId id="311" r:id="rId14"/>
    <p:sldId id="299" r:id="rId15"/>
    <p:sldId id="300" r:id="rId16"/>
    <p:sldId id="307" r:id="rId17"/>
    <p:sldId id="308" r:id="rId18"/>
    <p:sldId id="301" r:id="rId19"/>
    <p:sldId id="306" r:id="rId20"/>
    <p:sldId id="312" r:id="rId21"/>
    <p:sldId id="313" r:id="rId22"/>
    <p:sldId id="314" r:id="rId23"/>
    <p:sldId id="304" r:id="rId24"/>
    <p:sldId id="316" r:id="rId25"/>
    <p:sldId id="31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4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3.png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577" y="236818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237339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716694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513341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7104153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631605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553777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73348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393870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315522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235784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2" name="Arc 101"/>
          <p:cNvSpPr/>
          <p:nvPr/>
        </p:nvSpPr>
        <p:spPr>
          <a:xfrm>
            <a:off x="158419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2860776"/>
            <a:ext cx="6985907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4675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550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5022" y="289127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289127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1776" y="289127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57" y="2891272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564" y="2891272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56898" y="5418399"/>
            <a:ext cx="6840000" cy="30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5581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79647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0132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6113" y="5448895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20479" y="5448895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9135" y="5448895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77233" y="5448895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96214" y="5448895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1021" y="54488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543396" y="288992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46194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54233" y="2333717"/>
            <a:ext cx="655237" cy="599384"/>
            <a:chOff x="7254233" y="3351586"/>
            <a:chExt cx="655237" cy="599384"/>
          </a:xfrm>
        </p:grpSpPr>
        <p:cxnSp>
          <p:nvCxnSpPr>
            <p:cNvPr id="9" name="Straight Arrow Connector 8"/>
            <p:cNvCxnSpPr>
              <a:endCxn id="50" idx="2"/>
            </p:cNvCxnSpPr>
            <p:nvPr/>
          </p:nvCxnSpPr>
          <p:spPr>
            <a:xfrm flipV="1">
              <a:off x="7254233" y="3351586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1305197" y="5448895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40" y="1891093"/>
            <a:ext cx="7596274" cy="15972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496" y="4354482"/>
            <a:ext cx="7614564" cy="170702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9" y="587085"/>
            <a:ext cx="1176632" cy="1662468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85" y="3477782"/>
            <a:ext cx="1325711" cy="968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79027" y="3552817"/>
            <a:ext cx="648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What’s the same?      What’s different?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13" grpId="0" animBg="1"/>
      <p:bldP spid="16" grpId="0"/>
      <p:bldP spid="16" grpId="1"/>
      <p:bldP spid="64" grpId="0"/>
      <p:bldP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407158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5523546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73544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395716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315287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235809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157461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3122036"/>
            <a:ext cx="5561325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675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5499" y="3152532"/>
            <a:ext cx="63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5022" y="315253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315253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1776" y="315253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56898" y="5279076"/>
            <a:ext cx="52593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19525" y="527907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5506" y="5279076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872" y="527907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528" y="527907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6626" y="527907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5607" y="527907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20414" y="527907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6118814" y="315118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292123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52437" y="2808918"/>
            <a:ext cx="655237" cy="429565"/>
            <a:chOff x="7254233" y="3521405"/>
            <a:chExt cx="655237" cy="42956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254233" y="3521405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1344003" y="5279076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390" y="2024276"/>
            <a:ext cx="1232700" cy="1885402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47" y="4146648"/>
            <a:ext cx="1325711" cy="968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77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56" grpId="0"/>
      <p:bldP spid="56" grpId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and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356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13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4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3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blipFill>
                <a:blip r:embed="rId5"/>
                <a:stretch>
                  <a:fillRect l="-1679" t="-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76" y="3750360"/>
            <a:ext cx="1841242" cy="707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1" y="3728919"/>
            <a:ext cx="1841242" cy="70708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62" y="3736796"/>
            <a:ext cx="1841242" cy="7070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4" y="3728919"/>
            <a:ext cx="1841242" cy="70708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202512"/>
            <a:ext cx="983593" cy="89761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183853"/>
            <a:ext cx="966398" cy="89761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277245"/>
            <a:ext cx="1062693" cy="80131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246293"/>
            <a:ext cx="1052376" cy="832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1897860"/>
            <a:ext cx="1011106" cy="80131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843976"/>
            <a:ext cx="1011106" cy="8976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1981798"/>
            <a:ext cx="1062693" cy="80131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1950846"/>
            <a:ext cx="1052376" cy="832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180949"/>
            <a:ext cx="1011106" cy="8976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888406"/>
            <a:ext cx="966398" cy="8976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1907065"/>
            <a:ext cx="983593" cy="89761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221242"/>
            <a:ext cx="1011106" cy="8013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202511"/>
            <a:ext cx="983593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6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4982 0.3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6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8334 0.32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2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5677 0.2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2691 0.237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7639 0.3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6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37864 0.2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4" y="10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14791 0.32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61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5173 0.2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8646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79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2656 0.245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1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34757 0.3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72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4358 0.2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091" y="31823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935" y="33250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 r 1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  <a:blipFill>
                <a:blip r:embed="rId6"/>
                <a:stretch>
                  <a:fillRect l="-5687" t="-15517" r="-18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64726" y="39511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307015"/>
            <a:ext cx="983593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288356"/>
            <a:ext cx="966398" cy="897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381748"/>
            <a:ext cx="1062693" cy="801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350796"/>
            <a:ext cx="1052376" cy="832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2002363"/>
            <a:ext cx="1011106" cy="801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948479"/>
            <a:ext cx="1011106" cy="897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2086301"/>
            <a:ext cx="1062693" cy="801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2055349"/>
            <a:ext cx="1052376" cy="832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285452"/>
            <a:ext cx="1011106" cy="897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992909"/>
            <a:ext cx="966398" cy="8976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2011568"/>
            <a:ext cx="983593" cy="8976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325745"/>
            <a:ext cx="1011106" cy="8013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318123"/>
            <a:ext cx="983593" cy="89761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345619" y="1350796"/>
            <a:ext cx="2377295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32558" y="1359858"/>
            <a:ext cx="2192103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21373" y="3951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r 3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  <a:blipFill>
                <a:blip r:embed="rId13"/>
                <a:stretch>
                  <a:fillRect l="-5529" t="-15517" r="-205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59955" y="316230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16602" y="316230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38" y="4199916"/>
            <a:ext cx="983593" cy="8976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5" y="4181257"/>
            <a:ext cx="966398" cy="897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5" y="4274649"/>
            <a:ext cx="1062693" cy="8013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4243697"/>
            <a:ext cx="1052376" cy="832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9" y="4895264"/>
            <a:ext cx="1011106" cy="801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91" y="4841380"/>
            <a:ext cx="1011106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77" y="4979202"/>
            <a:ext cx="1062693" cy="8013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67" y="4948250"/>
            <a:ext cx="1052376" cy="832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89" y="4178353"/>
            <a:ext cx="1011106" cy="8976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15" y="4885810"/>
            <a:ext cx="966398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47" y="4904469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27" y="4218646"/>
            <a:ext cx="1011106" cy="8013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8" y="4211024"/>
            <a:ext cx="983593" cy="897615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508278" y="4243697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73245" y="4242371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045703" y="425275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3817885" y="426518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573728" y="4290246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74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3455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3298 -0.0023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1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2743 -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 animBg="1"/>
      <p:bldP spid="21" grpId="0" animBg="1"/>
      <p:bldP spid="22" grpId="0"/>
      <p:bldP spid="23" grpId="0"/>
      <p:bldP spid="24" grpId="0" animBg="1"/>
      <p:bldP spid="25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/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remainder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4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87979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342688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12937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1877" y="211618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304921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224798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44307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063816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1490452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1472932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1950929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284635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241140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239388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3246899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327681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3718182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/>
          <p:cNvSpPr/>
          <p:nvPr/>
        </p:nvSpPr>
        <p:spPr>
          <a:xfrm>
            <a:off x="456563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>
            <a:off x="4155354" y="4981206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ube 55"/>
          <p:cNvSpPr/>
          <p:nvPr/>
        </p:nvSpPr>
        <p:spPr>
          <a:xfrm>
            <a:off x="4137834" y="54063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ube 56"/>
          <p:cNvSpPr/>
          <p:nvPr/>
        </p:nvSpPr>
        <p:spPr>
          <a:xfrm>
            <a:off x="503320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be 57"/>
          <p:cNvSpPr/>
          <p:nvPr/>
        </p:nvSpPr>
        <p:spPr>
          <a:xfrm>
            <a:off x="5015681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ube 58"/>
          <p:cNvSpPr/>
          <p:nvPr/>
        </p:nvSpPr>
        <p:spPr>
          <a:xfrm>
            <a:off x="5454489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ube 59"/>
          <p:cNvSpPr/>
          <p:nvPr/>
        </p:nvSpPr>
        <p:spPr>
          <a:xfrm>
            <a:off x="636294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ube 60"/>
          <p:cNvSpPr/>
          <p:nvPr/>
        </p:nvSpPr>
        <p:spPr>
          <a:xfrm>
            <a:off x="591496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ube 61"/>
          <p:cNvSpPr/>
          <p:nvPr/>
        </p:nvSpPr>
        <p:spPr>
          <a:xfrm>
            <a:off x="5897446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/>
          <p:cNvSpPr/>
          <p:nvPr/>
        </p:nvSpPr>
        <p:spPr>
          <a:xfrm>
            <a:off x="715769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ube 63"/>
          <p:cNvSpPr/>
          <p:nvPr/>
        </p:nvSpPr>
        <p:spPr>
          <a:xfrm>
            <a:off x="714017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8878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61026" y="39492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2768" y="434946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43485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327340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3221091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410141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498173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5867588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He arranges his sticks to make triangles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triangle uses 3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3 triangles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groups of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52553" y="1609433"/>
            <a:ext cx="1638396" cy="1610275"/>
            <a:chOff x="1274621" y="1459496"/>
            <a:chExt cx="2124000" cy="2135387"/>
          </a:xfrm>
        </p:grpSpPr>
        <p:sp>
          <p:nvSpPr>
            <p:cNvPr id="2" name="Rounded Rectangle 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3528" y="1605139"/>
            <a:ext cx="1638396" cy="1610275"/>
            <a:chOff x="1274621" y="1459496"/>
            <a:chExt cx="2124000" cy="2135387"/>
          </a:xfrm>
        </p:grpSpPr>
        <p:sp>
          <p:nvSpPr>
            <p:cNvPr id="14" name="Rounded Rectangle 1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1538" y="1609433"/>
            <a:ext cx="1638396" cy="1610275"/>
            <a:chOff x="1274621" y="1459496"/>
            <a:chExt cx="2124000" cy="2135387"/>
          </a:xfrm>
        </p:grpSpPr>
        <p:sp>
          <p:nvSpPr>
            <p:cNvPr id="18" name="Rounded Rectangle 1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if Mo used his sticks to make squares? 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square uses 4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2 squares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There is one stick remaining.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2 remainder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78827" y="1833404"/>
            <a:ext cx="1851756" cy="1771210"/>
            <a:chOff x="5476507" y="1559819"/>
            <a:chExt cx="4738646" cy="4277008"/>
          </a:xfrm>
        </p:grpSpPr>
        <p:sp>
          <p:nvSpPr>
            <p:cNvPr id="2" name="Rounded Rectangle 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4390" y="1829889"/>
            <a:ext cx="1851756" cy="1771210"/>
            <a:chOff x="5476507" y="1559819"/>
            <a:chExt cx="4738646" cy="4277008"/>
          </a:xfrm>
        </p:grpSpPr>
        <p:sp>
          <p:nvSpPr>
            <p:cNvPr id="23" name="Rounded Rectangle 22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095713" y="1838037"/>
            <a:ext cx="215259" cy="17712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0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7069DF-BE66-4341-ACDA-2ABA5DCF3029}"/>
              </a:ext>
            </a:extLst>
          </p:cNvPr>
          <p:cNvSpPr/>
          <p:nvPr/>
        </p:nvSpPr>
        <p:spPr>
          <a:xfrm>
            <a:off x="681620" y="323696"/>
            <a:ext cx="76655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if Mo has 19 lolly sticks.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squares and triangles could he make?  How many sticks will be remaining each time?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542" y="168699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386" y="182968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3000" y="2371735"/>
            <a:ext cx="995933" cy="959293"/>
            <a:chOff x="1274621" y="1459496"/>
            <a:chExt cx="2124000" cy="2135387"/>
          </a:xfrm>
        </p:grpSpPr>
        <p:sp>
          <p:nvSpPr>
            <p:cNvPr id="19" name="Rounded Rectangle 18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83511" y="2371735"/>
            <a:ext cx="995933" cy="959293"/>
            <a:chOff x="1274621" y="1459496"/>
            <a:chExt cx="2124000" cy="2135387"/>
          </a:xfrm>
        </p:grpSpPr>
        <p:sp>
          <p:nvSpPr>
            <p:cNvPr id="42" name="Rounded Rectangle 4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ounded Rectangle 42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ounded Rectangle 43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4022" y="2371735"/>
            <a:ext cx="995933" cy="959293"/>
            <a:chOff x="1274621" y="1459496"/>
            <a:chExt cx="2124000" cy="2135387"/>
          </a:xfrm>
        </p:grpSpPr>
        <p:sp>
          <p:nvSpPr>
            <p:cNvPr id="46" name="Rounded Rectangle 45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4533" y="2371735"/>
            <a:ext cx="995933" cy="959293"/>
            <a:chOff x="1274621" y="1459496"/>
            <a:chExt cx="2124000" cy="2135387"/>
          </a:xfrm>
        </p:grpSpPr>
        <p:sp>
          <p:nvSpPr>
            <p:cNvPr id="50" name="Rounded Rectangle 49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35044" y="2371735"/>
            <a:ext cx="995933" cy="959293"/>
            <a:chOff x="1274621" y="1459496"/>
            <a:chExt cx="2124000" cy="2135387"/>
          </a:xfrm>
        </p:grpSpPr>
        <p:sp>
          <p:nvSpPr>
            <p:cNvPr id="54" name="Rounded Rectangle 5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85554" y="2373557"/>
            <a:ext cx="995933" cy="959293"/>
            <a:chOff x="1274621" y="1459496"/>
            <a:chExt cx="2124000" cy="2135387"/>
          </a:xfrm>
        </p:grpSpPr>
        <p:sp>
          <p:nvSpPr>
            <p:cNvPr id="58" name="Rounded Rectangle 5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944577" y="2442846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875937" y="4091405"/>
            <a:ext cx="851168" cy="902855"/>
            <a:chOff x="5476507" y="1559819"/>
            <a:chExt cx="4738646" cy="4277008"/>
          </a:xfrm>
        </p:grpSpPr>
        <p:sp>
          <p:nvSpPr>
            <p:cNvPr id="67" name="Rounded Rectangle 6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11127" y="4091405"/>
            <a:ext cx="851168" cy="902855"/>
            <a:chOff x="5476507" y="1559819"/>
            <a:chExt cx="4738646" cy="4277008"/>
          </a:xfrm>
        </p:grpSpPr>
        <p:sp>
          <p:nvSpPr>
            <p:cNvPr id="72" name="Rounded Rectangle 7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46317" y="4091405"/>
            <a:ext cx="851168" cy="902855"/>
            <a:chOff x="5476507" y="1559819"/>
            <a:chExt cx="4738646" cy="4277008"/>
          </a:xfrm>
        </p:grpSpPr>
        <p:sp>
          <p:nvSpPr>
            <p:cNvPr id="77" name="Rounded Rectangle 7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81507" y="4091405"/>
            <a:ext cx="851168" cy="902855"/>
            <a:chOff x="5476507" y="1559819"/>
            <a:chExt cx="4738646" cy="4277008"/>
          </a:xfrm>
        </p:grpSpPr>
        <p:sp>
          <p:nvSpPr>
            <p:cNvPr id="82" name="Rounded Rectangle 8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5740350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ounded Rectangle 90"/>
          <p:cNvSpPr/>
          <p:nvPr/>
        </p:nvSpPr>
        <p:spPr>
          <a:xfrm>
            <a:off x="6011983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>
            <a:off x="6283616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6 triangles and 1 stick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6 r 1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  <a:blipFill>
                <a:blip r:embed="rId6"/>
                <a:stretch>
                  <a:fillRect l="-163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 squares and 2 sticks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r 3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  <a:blipFill>
                <a:blip r:embed="rId7"/>
                <a:stretch>
                  <a:fillRect l="-155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2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65" grpId="0" animBg="1"/>
      <p:bldP spid="90" grpId="0" animBg="1"/>
      <p:bldP spid="91" grpId="0" animBg="1"/>
      <p:bldP spid="92" grpId="0" animBg="1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8|2.7|6.9|1.4|0.8|0.7|0.7|1.1|1.5|1.9|2.2|1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2|3.6|11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0.8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5|4.3|4.8|6.7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6|1.9|3.4|2.5|2.3|5.7|1.9|0.9|0.6|0.4|0.4|0.3|0.3|0.3|0.3|0.3|0.2|0.4|0.5|0.5|3.4|4.1|4|6.7|4.5|6.2|0.5|0.4|0.2|0.3|0.3|0.2|0.3|0.2|0.3|0.2|0.4|0.5|0.3|0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7.6|3.4|3.2|1.9|0.9|0.9|0.5|0.4|0.3|0.4|0.4|0.4|0.6|0.5|0.7|3.6|15.9|6.6|0.7|0.5|0.5|0.3|0.5|0.3|0.5|0.4|0.5|0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1|2.2|4.6|3.3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|11.1|12.3|9.5|8.2|9.8|2.4|5|8.4|7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1|16.1|12.1|5.4|7.6|7|1.6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72E6-FA64-4F9F-9599-CD41622A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www.w3.org/XML/1998/namespace"/>
    <ds:schemaRef ds:uri="522d4c35-b548-4432-90ae-af4376e1c4b4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ee99ee9-287b-4f9a-957c-ba5ae7375c9a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13410</TotalTime>
  <Words>414</Words>
  <Application>Microsoft Macintosh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questions  4 and 5 on the worksheet</vt:lpstr>
      <vt:lpstr>PowerPoint Presentation</vt:lpstr>
      <vt:lpstr>PowerPoint Presentation</vt:lpstr>
      <vt:lpstr>PowerPoint Presentation</vt:lpstr>
      <vt:lpstr>Have a go at the rest of the questions on the worksheet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242</cp:revision>
  <dcterms:created xsi:type="dcterms:W3CDTF">2019-07-05T11:02:13Z</dcterms:created>
  <dcterms:modified xsi:type="dcterms:W3CDTF">2021-02-02T10:25:19Z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