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756"/>
    <a:srgbClr val="DE1E5A"/>
    <a:srgbClr val="636363"/>
    <a:srgbClr val="18A0DB"/>
    <a:srgbClr val="E8C500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6" d="100"/>
          <a:sy n="106" d="100"/>
        </p:scale>
        <p:origin x="-272" y="24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28/01/21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28/01/21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0094"/>
            <a:ext cx="9144000" cy="3577905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34" y="1149291"/>
            <a:ext cx="1775932" cy="316684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956152" y="570450"/>
            <a:ext cx="1727882" cy="1157681"/>
          </a:xfrm>
          <a:prstGeom prst="wedgeEllipseCallout">
            <a:avLst>
              <a:gd name="adj1" fmla="val 51993"/>
              <a:gd name="adj2" fmla="val 668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Callout 4"/>
          <p:cNvSpPr/>
          <p:nvPr/>
        </p:nvSpPr>
        <p:spPr>
          <a:xfrm flipH="1">
            <a:off x="5279341" y="1149290"/>
            <a:ext cx="966192" cy="647349"/>
          </a:xfrm>
          <a:prstGeom prst="wedgeEllipseCallout">
            <a:avLst>
              <a:gd name="adj1" fmla="val 51993"/>
              <a:gd name="adj2" fmla="val 668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6422"/>
            <a:ext cx="9144000" cy="4131578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del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07640" y="666172"/>
            <a:ext cx="4789794" cy="2814674"/>
            <a:chOff x="2407640" y="666172"/>
            <a:chExt cx="4789794" cy="2814674"/>
          </a:xfrm>
        </p:grpSpPr>
        <p:grpSp>
          <p:nvGrpSpPr>
            <p:cNvPr id="6" name="Group 5"/>
            <p:cNvGrpSpPr/>
            <p:nvPr/>
          </p:nvGrpSpPr>
          <p:grpSpPr>
            <a:xfrm>
              <a:off x="2407640" y="666172"/>
              <a:ext cx="4110606" cy="2814674"/>
              <a:chOff x="2407640" y="666172"/>
              <a:chExt cx="4110606" cy="281467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7640" y="666172"/>
                <a:ext cx="4110606" cy="2814674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606768" y="1602808"/>
                <a:ext cx="535428" cy="111257"/>
              </a:xfrm>
              <a:prstGeom prst="rect">
                <a:avLst/>
              </a:prstGeom>
              <a:solidFill>
                <a:srgbClr val="6363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533755" y="1550714"/>
                <a:ext cx="108824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>
                    <a:solidFill>
                      <a:srgbClr val="F0C756"/>
                    </a:solidFill>
                  </a:rPr>
                  <a:t>DELAYED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61051" flipH="1" flipV="1">
              <a:off x="6395928" y="1382442"/>
              <a:ext cx="502682" cy="1100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1982"/>
            <a:ext cx="9144000" cy="3796018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spr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21" y="939567"/>
            <a:ext cx="2892099" cy="30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6815"/>
            <a:ext cx="9144000" cy="3821185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pl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  <a:endParaRPr lang="en-GB" sz="17000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03" y="808190"/>
            <a:ext cx="3029094" cy="32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8426"/>
            <a:ext cx="9144000" cy="3829573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m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28" y="1300293"/>
            <a:ext cx="3376446" cy="28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0370"/>
            <a:ext cx="9144000" cy="3787629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cl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98" y="716739"/>
            <a:ext cx="2695203" cy="3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8760"/>
            <a:ext cx="9144000" cy="377924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str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35" y="1286371"/>
            <a:ext cx="1754405" cy="296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9428"/>
            <a:ext cx="9144000" cy="3678572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25087" y="1006299"/>
            <a:ext cx="4734146" cy="3347588"/>
            <a:chOff x="2525087" y="1006299"/>
            <a:chExt cx="4734146" cy="33475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4777" y1="4960" x2="4636" y2="93244"/>
                          <a14:foregroundMark x1="4636" y1="92446" x2="83169" y2="93044"/>
                          <a14:foregroundMark x1="83169" y1="93044" x2="82463" y2="4361"/>
                          <a14:foregroundMark x1="80085" y1="27195" x2="6309" y2="27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087" y="1006299"/>
              <a:ext cx="4734146" cy="334758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983" y="1384183"/>
              <a:ext cx="379173" cy="360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2650"/>
            <a:ext cx="9144000" cy="369535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cr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on</a:t>
            </a:r>
            <a:endParaRPr lang="en-GB" sz="17000" dirty="0">
              <a:ln w="28575">
                <a:noFill/>
              </a:ln>
              <a:solidFill>
                <a:srgbClr val="18A0DB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37" y="1996578"/>
            <a:ext cx="4838526" cy="16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1038"/>
            <a:ext cx="9144000" cy="3686961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36" y="2046912"/>
            <a:ext cx="5143727" cy="17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86</TotalTime>
  <Words>11</Words>
  <Application>Microsoft Macintosh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Twinkl</vt:lpstr>
      <vt:lpstr>Office Theme</vt:lpstr>
      <vt:lpstr>PowerPoint Presentation</vt:lpstr>
      <vt:lpstr>spray</vt:lpstr>
      <vt:lpstr>play</vt:lpstr>
      <vt:lpstr>may</vt:lpstr>
      <vt:lpstr>clay</vt:lpstr>
      <vt:lpstr>stray</vt:lpstr>
      <vt:lpstr>day</vt:lpstr>
      <vt:lpstr>crayon</vt:lpstr>
      <vt:lpstr>tray</vt:lpstr>
      <vt:lpstr>say</vt:lpstr>
      <vt:lpstr>delay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Emma Sharpe</cp:lastModifiedBy>
  <cp:revision>6</cp:revision>
  <dcterms:created xsi:type="dcterms:W3CDTF">2020-06-12T09:48:05Z</dcterms:created>
  <dcterms:modified xsi:type="dcterms:W3CDTF">2021-01-28T22:40:29Z</dcterms:modified>
</cp:coreProperties>
</file>