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63" r:id="rId2"/>
    <p:sldId id="258" r:id="rId3"/>
    <p:sldId id="259" r:id="rId4"/>
    <p:sldId id="261" r:id="rId5"/>
    <p:sldId id="260" r:id="rId6"/>
    <p:sldId id="262" r:id="rId7"/>
    <p:sldId id="264" r:id="rId8"/>
    <p:sldId id="257" r:id="rId9"/>
    <p:sldId id="266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/>
    <p:restoredTop sz="94669"/>
  </p:normalViewPr>
  <p:slideViewPr>
    <p:cSldViewPr snapToGrid="0">
      <p:cViewPr varScale="1">
        <p:scale>
          <a:sx n="117" d="100"/>
          <a:sy n="117" d="100"/>
        </p:scale>
        <p:origin x="1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964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ca5a519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ca5a519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630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ca5a519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ca5a519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ca5a519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ca5a519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46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ca5a519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ca5a519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22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ca5a519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ca5a519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29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ca5a519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ca5a519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465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ca5a519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ca5a519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58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ca5a519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ca5a519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336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ca5a519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ca5a519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52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4ca5a519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4ca5a519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2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instagram.com/p/BXNvT2kFNzp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l="4845" t="4645" r="5250" b="6196"/>
          <a:stretch/>
        </p:blipFill>
        <p:spPr>
          <a:xfrm>
            <a:off x="246875" y="1078175"/>
            <a:ext cx="4958324" cy="39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5">
            <a:alphaModFix/>
          </a:blip>
          <a:srcRect l="5535" t="3895" r="5178" b="5302"/>
          <a:stretch/>
        </p:blipFill>
        <p:spPr>
          <a:xfrm>
            <a:off x="5287500" y="103525"/>
            <a:ext cx="3379411" cy="4936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31" y="417659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595" y="946296"/>
            <a:ext cx="6320380" cy="3704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06500" cy="3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-Thank You x is an L.A. based street artist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-Thank You x is his alias, something     that most street artists have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 An alias is a name used to protect someone’s true identity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625" y="190500"/>
            <a:ext cx="31813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5206500" cy="3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-</a:t>
            </a:r>
            <a:r>
              <a:rPr lang="en" sz="2000" dirty="0">
                <a:solidFill>
                  <a:schemeClr val="tx1"/>
                </a:solidFill>
              </a:rPr>
              <a:t>The alias Thank You x was given to the artist accidently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</a:rPr>
              <a:t>-In 2009, Andy Warhol’s portrait was spotted created from a spray paint stencil with “Thank you x” underneath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</a:rPr>
              <a:t>-The artist added “Thank You x” as a gesture of gratitude to Warhol’s artwork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</a:rPr>
              <a:t>-Thank You x then became the artist’s identity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625" y="979050"/>
            <a:ext cx="3752226" cy="375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46800" y="1152475"/>
            <a:ext cx="9144000" cy="15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</a:t>
            </a:r>
            <a:r>
              <a:rPr lang="en" dirty="0">
                <a:solidFill>
                  <a:schemeClr val="tx1"/>
                </a:solidFill>
              </a:rPr>
              <a:t>More Thank You x artwork started popping up around L.A. and people were noticing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-Soon, businesses started commissioning him to paint murals and collaborations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-He is now a internationally recognized artist with murals and galleries all over the world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800" y="2599212"/>
            <a:ext cx="1891682" cy="2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525" y="2599225"/>
            <a:ext cx="2312601" cy="2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0025" y="2721471"/>
            <a:ext cx="3178250" cy="2326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6429375" y="361507"/>
            <a:ext cx="2714700" cy="4740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-</a:t>
            </a:r>
            <a:r>
              <a:rPr lang="en" sz="2400" dirty="0">
                <a:solidFill>
                  <a:schemeClr val="tx1"/>
                </a:solidFill>
              </a:rPr>
              <a:t>Recently, Thank You x has been creating a more abstract style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-These “cube paintings” have been a huge success for the artist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l="4337" t="3790" r="5098" b="5735"/>
          <a:stretch/>
        </p:blipFill>
        <p:spPr>
          <a:xfrm>
            <a:off x="188825" y="1152471"/>
            <a:ext cx="6174048" cy="38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411" y="3011875"/>
            <a:ext cx="1360525" cy="9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631" y="1152485"/>
            <a:ext cx="4748300" cy="386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2721" y="1152487"/>
            <a:ext cx="3610651" cy="376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1883325" y="382772"/>
            <a:ext cx="7200000" cy="76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525" y="581775"/>
            <a:ext cx="4469150" cy="44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250" y="1152475"/>
            <a:ext cx="3708175" cy="372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675509" cy="1177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 see what you can remember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924493"/>
            <a:ext cx="8520600" cy="2773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-Who is Thank You x?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-What type of art does he create?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-Why is he known as Thank you x?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-How can I identify the theme in his artwork?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-How can I create something inspired by Thank You x, but make it unique to me?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Google Shape;121;p22">
            <a:extLst>
              <a:ext uri="{FF2B5EF4-FFF2-40B4-BE49-F238E27FC236}">
                <a16:creationId xmlns:a16="http://schemas.microsoft.com/office/drawing/2014/main" xmlns="" id="{057383A1-9466-44DD-BE74-873FA1FFEE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776" y="459843"/>
            <a:ext cx="4729524" cy="29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217263" y="1203137"/>
            <a:ext cx="8709474" cy="3940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dirty="0">
                <a:solidFill>
                  <a:schemeClr val="tx1"/>
                </a:solidFill>
              </a:rPr>
              <a:t>You and your family can create a collaborative cube drawing,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similar to Thank You x’s style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 Print off the cube template as many times as you like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 Each of you will create 3 sides of a cube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 One side of the cube will be an assigned solid color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-The other two sides of the cube will be any pattern or design that is unique to you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- Cut out carefully and glue onto a large piece of paper just like jigsaw pieces                    Create whatever pattern you like.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0121" y="954100"/>
            <a:ext cx="1986616" cy="19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4AB231-2438-4A56-A38B-341E5553E7FE}"/>
              </a:ext>
            </a:extLst>
          </p:cNvPr>
          <p:cNvSpPr txBox="1"/>
          <p:nvPr/>
        </p:nvSpPr>
        <p:spPr>
          <a:xfrm>
            <a:off x="348200" y="372140"/>
            <a:ext cx="848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How can I create something inspired by Thank You x, but make it unique to me?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341</Words>
  <Application>Microsoft Macintosh PowerPoint</Application>
  <PresentationFormat>On-screen Show (16:9)</PresentationFormat>
  <Paragraphs>27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see what you can remember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Doherty</dc:creator>
  <cp:lastModifiedBy>Microsoft Office User</cp:lastModifiedBy>
  <cp:revision>5</cp:revision>
  <dcterms:modified xsi:type="dcterms:W3CDTF">2021-01-29T11:54:13Z</dcterms:modified>
</cp:coreProperties>
</file>