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9892-C1C9-EB4C-9932-5B78FDF55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D34DA-51F3-0A48-BD02-68DFD33B9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3B50-3EA5-5B44-8414-FAB7AC23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4E33-F5F2-2B4D-8E77-69BF8B3D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76E27-6215-B648-AAE7-BA343818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3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0BA8-211E-B84B-83B5-E744F8C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13594-F337-5C43-B82F-02179491C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9BB6-8413-C04D-93B9-E75E3BDF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9EE5-FA49-6C4A-9BA7-AC6C4FC1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725F5-1648-834F-8558-CC91D118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A9DE0-60E3-364B-958C-853389A9B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C72F0-F4B3-DE48-BD5D-D630658F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A876-0376-074F-BBB1-A0706120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923F-8C25-5841-9ACB-ED236183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76AC5-A7BC-F145-87B7-4EE51531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19F5-17E0-5A45-A589-5E67C91B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1294-577E-D549-8CE7-CC98E0D0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6603-FCB5-C04D-9E4E-5F633F4E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EA3B0-047E-9B4C-BD00-D458BDEE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8C09-C49F-6946-AA77-A12AA16C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AE4A-3258-FC48-82E2-1330DAD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852BC-DFEB-1C42-8753-238C60E22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35C7-E3E5-6A48-951E-E71FF3E6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63E6-7535-E844-959F-F02A0C6B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431F-ACA6-E949-A7BF-5FFB5B4C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D2C3-E112-0449-8F36-4C60B8B7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CC4B-9A84-304A-B940-B27666E93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9005D-32C3-3841-836D-811312C60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8B3CB-FD82-6248-8B70-6A7379B8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DE0B1-B1BA-094B-AE73-A937C77D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476BB-749D-0D40-B73C-D13496D1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8446-1B19-9542-9114-44891B4D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D28B2-CA66-C049-93D4-A23DDAF30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FFEA0-B883-1442-B21F-6EF1324FC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91BCF-1D84-5647-A542-022B5E823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F7665-E9D4-6C4E-8A41-981939FE5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68383-A151-3845-A920-3FCA2771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8DDD1-AB57-1D40-B06B-0650EA0F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89DD-97E6-834D-AA20-64087E4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0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6E2-D8D8-A642-827E-097E9F9E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5CE7B-8659-0245-B18A-9A51F78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C8A51-55F6-9941-BA78-39488B0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33D05-DB2E-B746-8205-E4EAD9FB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F0C0E-E8D9-9A4C-9759-E066729C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03EB2-7AB5-0044-98A5-3FE03AED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F7318-763B-FB47-87C9-A8FAA8F5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2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805-2F08-0B48-A173-2EEEF9E2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1FAE-BFE6-F745-ACF6-400CC870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DEC5F-786D-9D46-802A-588939A02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D482A-5703-194B-8520-D1672C30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99AF-1615-DC4F-B1A2-55D9769B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D3C19-D6C2-EC47-BFC4-B74A8BAB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C455-A023-5947-8722-1C8C99BB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B0C5A-F926-EC41-9B56-2FA75C742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C243B-45B4-3649-98DE-77DA69E59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793F8-17E6-F445-B5E1-4762970A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6D904-328F-2547-8EF9-65435B75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15070-43EC-8A40-809A-7436BA31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BE154-B9FB-CF47-B29B-D3CC4576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B20A5-C544-1E4B-AEAF-EF6786AA7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1E7A-3720-5A42-B69A-5E8CA5FF0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6160-1D73-8A44-B168-AA65FEC5ECD9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70F1-DC37-4446-B683-C12BB407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B1E8-3F6B-D740-8955-8C6D6285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84DA-ACDB-6F43-819D-3A6B549C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77288-B1D7-124C-B7C8-F5BA745DC354}"/>
              </a:ext>
            </a:extLst>
          </p:cNvPr>
          <p:cNvSpPr txBox="1"/>
          <p:nvPr/>
        </p:nvSpPr>
        <p:spPr>
          <a:xfrm>
            <a:off x="514350" y="414338"/>
            <a:ext cx="105441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432FF"/>
                </a:solidFill>
                <a:latin typeface="Comic Sans MS" panose="030F0902030302020204" pitchFamily="66" charset="0"/>
              </a:rPr>
              <a:t>Tuesday 23</a:t>
            </a:r>
            <a:r>
              <a:rPr lang="en-GB" sz="3200" baseline="30000" dirty="0">
                <a:solidFill>
                  <a:srgbClr val="0432FF"/>
                </a:solidFill>
                <a:latin typeface="Comic Sans MS" panose="030F0902030302020204" pitchFamily="66" charset="0"/>
              </a:rPr>
              <a:t>rd </a:t>
            </a:r>
            <a:r>
              <a:rPr lang="en-GB" sz="3200" dirty="0">
                <a:solidFill>
                  <a:srgbClr val="0432FF"/>
                </a:solidFill>
                <a:latin typeface="Comic Sans MS" panose="030F0902030302020204" pitchFamily="66" charset="0"/>
              </a:rPr>
              <a:t>February 2021</a:t>
            </a:r>
          </a:p>
          <a:p>
            <a:r>
              <a:rPr lang="en-GB" sz="3200" b="1" dirty="0">
                <a:solidFill>
                  <a:srgbClr val="0432FF"/>
                </a:solidFill>
                <a:latin typeface="Comic Sans MS" panose="030F0902030302020204" pitchFamily="66" charset="0"/>
              </a:rPr>
              <a:t>OLI: To write a short story</a:t>
            </a:r>
            <a:endParaRPr lang="en-GB" sz="32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r>
              <a:rPr lang="en-GB" sz="3200" b="1" u="sng" dirty="0">
                <a:solidFill>
                  <a:srgbClr val="0432FF"/>
                </a:solidFill>
                <a:latin typeface="Comic Sans MS" panose="030F0902030302020204" pitchFamily="66" charset="0"/>
              </a:rPr>
              <a:t>Success Criteria:</a:t>
            </a:r>
            <a:endParaRPr lang="en-GB" sz="3200" u="sng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432FF"/>
                </a:solidFill>
                <a:latin typeface="Comic Sans MS" panose="030F0902030302020204" pitchFamily="66" charset="0"/>
              </a:rPr>
              <a:t>My story has a clear beginning, middle and ending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432FF"/>
                </a:solidFill>
                <a:latin typeface="Comic Sans MS" panose="030F0902030302020204" pitchFamily="66" charset="0"/>
              </a:rPr>
              <a:t>I have used ambitious adjectives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432FF"/>
                </a:solidFill>
                <a:latin typeface="Comic Sans MS" panose="030F0902030302020204" pitchFamily="66" charset="0"/>
              </a:rPr>
              <a:t>I have started my sentences in different ways </a:t>
            </a:r>
          </a:p>
          <a:p>
            <a:endParaRPr lang="en-US" sz="3200" dirty="0">
              <a:solidFill>
                <a:srgbClr val="0432FF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389351-0F32-B24C-96F6-17857336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54000"/>
            <a:ext cx="4497388" cy="6211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6D395D-7FBE-F94A-847B-23A0804CC936}"/>
              </a:ext>
            </a:extLst>
          </p:cNvPr>
          <p:cNvSpPr/>
          <p:nvPr/>
        </p:nvSpPr>
        <p:spPr>
          <a:xfrm>
            <a:off x="5549900" y="16199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800" b="1" dirty="0">
                <a:solidFill>
                  <a:srgbClr val="0432FF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 Chapter 1 of Ottoline and the Yellow Cat. </a:t>
            </a:r>
            <a:endParaRPr lang="en-GB" sz="48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4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ACDEA-52AB-964A-864E-D54FEEE8E5C3}"/>
              </a:ext>
            </a:extLst>
          </p:cNvPr>
          <p:cNvSpPr/>
          <p:nvPr/>
        </p:nvSpPr>
        <p:spPr>
          <a:xfrm>
            <a:off x="2897047" y="229672"/>
            <a:ext cx="6397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432FF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Look at pages 4 and 5</a:t>
            </a:r>
            <a:endParaRPr lang="en-US" sz="4800" dirty="0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E883434-1185-9547-A480-73651B8377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94" y="1303973"/>
            <a:ext cx="3926205" cy="532435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1CBB951-BEAD-0D47-9425-EBB272F35F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07" y="1303973"/>
            <a:ext cx="4245293" cy="5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6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C2FF04-8FDC-0548-B043-9801D12CC488}"/>
              </a:ext>
            </a:extLst>
          </p:cNvPr>
          <p:cNvSpPr/>
          <p:nvPr/>
        </p:nvSpPr>
        <p:spPr>
          <a:xfrm>
            <a:off x="576262" y="985658"/>
            <a:ext cx="110394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0432FF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different treasures Ottoline’s parents brought back from their adventures. Choose an object and write a short story about how they found the treasure and where they were. </a:t>
            </a:r>
            <a:endParaRPr lang="en-GB" sz="44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6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EDDC3DB-843B-EA4F-A39B-E0604CA4F5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" y="618173"/>
            <a:ext cx="3926205" cy="532435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EFAA908-8489-8040-8953-25B20373C6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82" y="618173"/>
            <a:ext cx="4245293" cy="5324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21FE9-921B-8249-8851-C603841F0C2D}"/>
              </a:ext>
            </a:extLst>
          </p:cNvPr>
          <p:cNvSpPr txBox="1"/>
          <p:nvPr/>
        </p:nvSpPr>
        <p:spPr>
          <a:xfrm>
            <a:off x="8715375" y="915472"/>
            <a:ext cx="31861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What would you choose?</a:t>
            </a:r>
          </a:p>
          <a:p>
            <a:pPr algn="ctr"/>
            <a:endParaRPr lang="en-US" sz="28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Choose an object and write some ideas on your whiteboard about where and how it was found and  brought back to Ottoline.</a:t>
            </a:r>
          </a:p>
        </p:txBody>
      </p:sp>
    </p:spTree>
    <p:extLst>
      <p:ext uri="{BB962C8B-B14F-4D97-AF65-F5344CB8AC3E}">
        <p14:creationId xmlns:p14="http://schemas.microsoft.com/office/powerpoint/2010/main" val="425802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113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Cahill</dc:creator>
  <cp:lastModifiedBy>Jade Cahill</cp:lastModifiedBy>
  <cp:revision>1</cp:revision>
  <dcterms:created xsi:type="dcterms:W3CDTF">2021-02-19T11:20:35Z</dcterms:created>
  <dcterms:modified xsi:type="dcterms:W3CDTF">2021-02-19T11:28:45Z</dcterms:modified>
</cp:coreProperties>
</file>