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1" r:id="rId13"/>
    <p:sldId id="314" r:id="rId14"/>
    <p:sldId id="299" r:id="rId15"/>
    <p:sldId id="307" r:id="rId16"/>
    <p:sldId id="309" r:id="rId17"/>
    <p:sldId id="308" r:id="rId18"/>
    <p:sldId id="313" r:id="rId19"/>
    <p:sldId id="315" r:id="rId20"/>
    <p:sldId id="310" r:id="rId21"/>
    <p:sldId id="301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2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5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10.png"/><Relationship Id="rId10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audio" Target="../media/media1.m4a"/><Relationship Id="rId7" Type="http://schemas.openxmlformats.org/officeDocument/2006/relationships/image" Target="../media/image9.emf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01" y="2329000"/>
            <a:ext cx="62062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701637" y="3231727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Calculate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32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678675" y="1515655"/>
          <a:ext cx="3671248" cy="39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331">
                  <a:extLst>
                    <a:ext uri="{9D8B030D-6E8A-4147-A177-3AD203B41FA5}">
                      <a16:colId xmlns:a16="http://schemas.microsoft.com/office/drawing/2014/main" val="1476036038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3730104722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1917591448"/>
                    </a:ext>
                  </a:extLst>
                </a:gridCol>
              </a:tblGrid>
              <a:tr h="52857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903005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0106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65575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0818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7957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14926"/>
                  </a:ext>
                </a:extLst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2183382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2183382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2183382"/>
            <a:ext cx="484363" cy="472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2183382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2183382"/>
            <a:ext cx="484363" cy="47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79" y="942746"/>
            <a:ext cx="1442352" cy="17607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2852736"/>
            <a:ext cx="484363" cy="4724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2852736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2852736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2852736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2852736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3522090"/>
            <a:ext cx="484363" cy="47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3522090"/>
            <a:ext cx="484363" cy="472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3522090"/>
            <a:ext cx="484363" cy="4724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3522090"/>
            <a:ext cx="484363" cy="4724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3522090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4191444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4191444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4191444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4191444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4191444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4860798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4860798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4860798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4860798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4860798"/>
            <a:ext cx="484363" cy="472433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645956"/>
              </p:ext>
            </p:extLst>
          </p:nvPr>
        </p:nvGraphicFramePr>
        <p:xfrm>
          <a:off x="5827417" y="1923405"/>
          <a:ext cx="2288625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725">
                  <a:extLst>
                    <a:ext uri="{9D8B030D-6E8A-4147-A177-3AD203B41FA5}">
                      <a16:colId xmlns:a16="http://schemas.microsoft.com/office/drawing/2014/main" val="3462197064"/>
                    </a:ext>
                  </a:extLst>
                </a:gridCol>
                <a:gridCol w="457725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57725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57725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57725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101133" y="2314574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77241" y="2802126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41" y="2802126"/>
                <a:ext cx="4465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6277241" y="3290518"/>
            <a:ext cx="13640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95744" y="3743364"/>
            <a:ext cx="13455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91517" y="2762287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06130" y="2314574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 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73166" y="1862764"/>
            <a:ext cx="165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H   T   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1517" y="3231727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36394" y="3743364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95744" y="3743364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86528" y="3229640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40" y="5548436"/>
            <a:ext cx="484363" cy="4724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12" y="5554800"/>
            <a:ext cx="477838" cy="466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3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7" grpId="0"/>
      <p:bldP spid="37" grpId="1"/>
      <p:bldP spid="38" grpId="0"/>
      <p:bldP spid="41" grpId="0"/>
      <p:bldP spid="41" grpId="1"/>
      <p:bldP spid="41" grpId="2"/>
      <p:bldP spid="48" grpId="0"/>
      <p:bldP spid="48" grpId="1"/>
      <p:bldP spid="49" grpId="0"/>
      <p:bldP spid="50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3851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79959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959" y="2754634"/>
                <a:ext cx="44652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46955" y="3243026"/>
            <a:ext cx="14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0018" y="3695872"/>
            <a:ext cx="147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94235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8848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1640" y="1818305"/>
            <a:ext cx="169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H  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94235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04355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52620"/>
              </p:ext>
            </p:extLst>
          </p:nvPr>
        </p:nvGraphicFramePr>
        <p:xfrm>
          <a:off x="1058091" y="1475807"/>
          <a:ext cx="4507045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195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97285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8" y="2067327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1" y="2089384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" y="2089384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8" y="2783844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8" y="3488967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8" y="4208552"/>
            <a:ext cx="674868" cy="65824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Write a short multiplication to match the counters.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8" y="2067327"/>
            <a:ext cx="674868" cy="6582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8" y="2783844"/>
            <a:ext cx="674868" cy="6582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8" y="3488967"/>
            <a:ext cx="674868" cy="6582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78" y="4208552"/>
            <a:ext cx="674868" cy="65824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1" y="2068155"/>
            <a:ext cx="674868" cy="6582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1" y="2784672"/>
            <a:ext cx="674868" cy="6582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1" y="3489795"/>
            <a:ext cx="674868" cy="6582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1" y="4209380"/>
            <a:ext cx="674868" cy="6582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2098246"/>
            <a:ext cx="674868" cy="65824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0" y="2085911"/>
            <a:ext cx="674868" cy="65824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1" y="2788145"/>
            <a:ext cx="674868" cy="65824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" y="2788145"/>
            <a:ext cx="674868" cy="65824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2797007"/>
            <a:ext cx="674868" cy="6582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0" y="2784672"/>
            <a:ext cx="674868" cy="65824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1" y="3486906"/>
            <a:ext cx="674868" cy="6582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" y="3486906"/>
            <a:ext cx="674868" cy="65824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3495768"/>
            <a:ext cx="674868" cy="65824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0" y="3483433"/>
            <a:ext cx="674868" cy="65824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1" y="4185667"/>
            <a:ext cx="674868" cy="65824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2" y="4185667"/>
            <a:ext cx="674868" cy="65824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4194529"/>
            <a:ext cx="674868" cy="65824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80" y="4182194"/>
            <a:ext cx="674868" cy="658246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454293" y="3177682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19276" y="3717045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478626" y="3717045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78" name="L-Shape 77"/>
          <p:cNvSpPr/>
          <p:nvPr/>
        </p:nvSpPr>
        <p:spPr>
          <a:xfrm rot="10800000" flipV="1">
            <a:off x="3694703" y="2098246"/>
            <a:ext cx="1803855" cy="2794417"/>
          </a:xfrm>
          <a:prstGeom prst="corner">
            <a:avLst>
              <a:gd name="adj1" fmla="val 118860"/>
              <a:gd name="adj2" fmla="val 35012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4" y="4892663"/>
            <a:ext cx="674868" cy="658246"/>
          </a:xfrm>
          <a:prstGeom prst="rect">
            <a:avLst/>
          </a:prstGeom>
        </p:spPr>
      </p:pic>
      <p:sp>
        <p:nvSpPr>
          <p:cNvPr id="80" name="L-Shape 79"/>
          <p:cNvSpPr/>
          <p:nvPr/>
        </p:nvSpPr>
        <p:spPr>
          <a:xfrm rot="10800000" flipV="1">
            <a:off x="1066814" y="2732647"/>
            <a:ext cx="2521280" cy="2782456"/>
          </a:xfrm>
          <a:prstGeom prst="corner">
            <a:avLst>
              <a:gd name="adj1" fmla="val 80497"/>
              <a:gd name="adj2" fmla="val 25686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6" y="4892663"/>
            <a:ext cx="682748" cy="665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  <p:bldP spid="71" grpId="0"/>
      <p:bldP spid="75" grpId="0"/>
      <p:bldP spid="76" grpId="0"/>
      <p:bldP spid="78" grpId="0" animBg="1"/>
      <p:bldP spid="78" grpId="1" animBg="1"/>
      <p:bldP spid="80" grpId="0" animBg="1"/>
      <p:bldP spid="8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1 - 6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13" y="334425"/>
            <a:ext cx="1325711" cy="96821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3225" y="429580"/>
            <a:ext cx="4298024" cy="1218383"/>
            <a:chOff x="2403222" y="648272"/>
            <a:chExt cx="5160171" cy="1324219"/>
          </a:xfrm>
        </p:grpSpPr>
        <p:sp>
          <p:nvSpPr>
            <p:cNvPr id="58" name="Rounded Rectangular Callout 57"/>
            <p:cNvSpPr/>
            <p:nvPr/>
          </p:nvSpPr>
          <p:spPr>
            <a:xfrm>
              <a:off x="2403222" y="648272"/>
              <a:ext cx="5160171" cy="1324219"/>
            </a:xfrm>
            <a:prstGeom prst="wedgeRoundRectCallout">
              <a:avLst>
                <a:gd name="adj1" fmla="val -60955"/>
                <a:gd name="adj2" fmla="val 8660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2776" y="666326"/>
              <a:ext cx="4921062" cy="130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placed the 3 digit cards into the calculation below. </a:t>
              </a:r>
            </a:p>
            <a:p>
              <a:pPr algn="ctr"/>
              <a:r>
                <a:rPr lang="en-GB" sz="2400" dirty="0"/>
                <a:t>My total was a multiple of 10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717905" y="5317382"/>
            <a:ext cx="74247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could Mo have arranged the cards?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there more than one way to make a multiple of 10?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62609" y="2204328"/>
            <a:ext cx="812885" cy="976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1" name="Rounded Rectangle 60"/>
          <p:cNvSpPr/>
          <p:nvPr/>
        </p:nvSpPr>
        <p:spPr>
          <a:xfrm>
            <a:off x="1912219" y="2204328"/>
            <a:ext cx="812885" cy="976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2" name="Rounded Rectangle 61"/>
          <p:cNvSpPr/>
          <p:nvPr/>
        </p:nvSpPr>
        <p:spPr>
          <a:xfrm>
            <a:off x="2861829" y="2204328"/>
            <a:ext cx="812885" cy="976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3" name="Rectangle 62"/>
          <p:cNvSpPr/>
          <p:nvPr/>
        </p:nvSpPr>
        <p:spPr>
          <a:xfrm>
            <a:off x="1099334" y="226363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76528" y="226363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8555" y="226363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330831" y="2967325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7" name="Rounded Rectangle 66"/>
          <p:cNvSpPr/>
          <p:nvPr/>
        </p:nvSpPr>
        <p:spPr>
          <a:xfrm>
            <a:off x="6304807" y="1874922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8" name="Rounded Rectangle 67"/>
          <p:cNvSpPr/>
          <p:nvPr/>
        </p:nvSpPr>
        <p:spPr>
          <a:xfrm>
            <a:off x="5375733" y="1874922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66295" y="3070847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95" y="3070847"/>
                <a:ext cx="99508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5133703" y="4114797"/>
            <a:ext cx="218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33703" y="5077094"/>
            <a:ext cx="218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807" y="3923696"/>
            <a:ext cx="747045" cy="7470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4651" y="40663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9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13" y="334425"/>
            <a:ext cx="1325711" cy="96821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3225" y="429580"/>
            <a:ext cx="4298024" cy="1218383"/>
            <a:chOff x="2403222" y="648272"/>
            <a:chExt cx="5160171" cy="1324219"/>
          </a:xfrm>
        </p:grpSpPr>
        <p:sp>
          <p:nvSpPr>
            <p:cNvPr id="58" name="Rounded Rectangular Callout 57"/>
            <p:cNvSpPr/>
            <p:nvPr/>
          </p:nvSpPr>
          <p:spPr>
            <a:xfrm>
              <a:off x="2403222" y="648272"/>
              <a:ext cx="5160171" cy="1324219"/>
            </a:xfrm>
            <a:prstGeom prst="wedgeRoundRectCallout">
              <a:avLst>
                <a:gd name="adj1" fmla="val -60955"/>
                <a:gd name="adj2" fmla="val 8660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2776" y="666326"/>
              <a:ext cx="4921062" cy="130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placed the digit cards into the calculation below. </a:t>
              </a:r>
            </a:p>
            <a:p>
              <a:pPr algn="ctr"/>
              <a:r>
                <a:rPr lang="en-GB" sz="2400" dirty="0"/>
                <a:t>My total was a multiple of 10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717905" y="5317382"/>
            <a:ext cx="74247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could Mo have arranged the cards?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there more than one way to make a multiple of 10?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30831" y="2967325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7" name="Rounded Rectangle 66"/>
          <p:cNvSpPr/>
          <p:nvPr/>
        </p:nvSpPr>
        <p:spPr>
          <a:xfrm>
            <a:off x="6304807" y="1874922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68" name="Rounded Rectangle 67"/>
          <p:cNvSpPr/>
          <p:nvPr/>
        </p:nvSpPr>
        <p:spPr>
          <a:xfrm>
            <a:off x="5375733" y="1874922"/>
            <a:ext cx="812885" cy="9764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66295" y="3070847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95" y="3070847"/>
                <a:ext cx="99508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5133703" y="4114797"/>
            <a:ext cx="218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33703" y="5077094"/>
            <a:ext cx="21814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62623" y="4153524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2609" y="2204328"/>
            <a:ext cx="812885" cy="976484"/>
            <a:chOff x="962609" y="2204328"/>
            <a:chExt cx="812885" cy="976484"/>
          </a:xfrm>
        </p:grpSpPr>
        <p:sp>
          <p:nvSpPr>
            <p:cNvPr id="60" name="Rounded Rectangle 59"/>
            <p:cNvSpPr/>
            <p:nvPr/>
          </p:nvSpPr>
          <p:spPr>
            <a:xfrm>
              <a:off x="962609" y="2204328"/>
              <a:ext cx="812885" cy="9764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99334" y="2263637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6567" y="2204328"/>
            <a:ext cx="812885" cy="976484"/>
            <a:chOff x="1912219" y="2204328"/>
            <a:chExt cx="812885" cy="976484"/>
          </a:xfrm>
        </p:grpSpPr>
        <p:sp>
          <p:nvSpPr>
            <p:cNvPr id="61" name="Rounded Rectangle 60"/>
            <p:cNvSpPr/>
            <p:nvPr/>
          </p:nvSpPr>
          <p:spPr>
            <a:xfrm>
              <a:off x="1912219" y="2204328"/>
              <a:ext cx="812885" cy="9764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76528" y="2263637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61829" y="2204328"/>
            <a:ext cx="812885" cy="976484"/>
            <a:chOff x="2861829" y="2204328"/>
            <a:chExt cx="812885" cy="976484"/>
          </a:xfrm>
        </p:grpSpPr>
        <p:sp>
          <p:nvSpPr>
            <p:cNvPr id="62" name="Rounded Rectangle 61"/>
            <p:cNvSpPr/>
            <p:nvPr/>
          </p:nvSpPr>
          <p:spPr>
            <a:xfrm>
              <a:off x="2861829" y="2204328"/>
              <a:ext cx="812885" cy="9764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98555" y="2263637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77536" y="4151584"/>
            <a:ext cx="1367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2    8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37" y="4175954"/>
            <a:ext cx="1367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1    9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09801" y="3664321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280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01" y="3664321"/>
                <a:ext cx="2499402" cy="584775"/>
              </a:xfrm>
              <a:prstGeom prst="rect">
                <a:avLst/>
              </a:prstGeom>
              <a:blipFill>
                <a:blip r:embed="rId7"/>
                <a:stretch>
                  <a:fillRect l="-6098" t="-12500" r="-195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99334" y="4196995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38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3200" noProof="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3200" noProof="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  <a: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4" y="4196995"/>
                <a:ext cx="2499402" cy="584775"/>
              </a:xfrm>
              <a:prstGeom prst="rect">
                <a:avLst/>
              </a:prstGeom>
              <a:blipFill>
                <a:blip r:embed="rId8"/>
                <a:stretch>
                  <a:fillRect l="-6098" t="-12500" r="-195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02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48386 -0.0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-2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162 L 0.48038 -0.0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37656 0.111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55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86 -0.05023 L 0.58438 -0.04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38 -0.04838 L 0.37986 -0.050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22 -0.05023 L 0.47674 0.111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807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56 0.11135 L 0.27604 -0.05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02 -0.04838 L 0.58438 0.111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74 0.11135 L 0.48038 -0.048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21" grpId="0"/>
      <p:bldP spid="25" grpId="0"/>
      <p:bldP spid="25" grpId="1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120588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44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          4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4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6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 a multiplication expression to match each addition.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</a:p>
              <a:p>
                <a:pPr lvl="0"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</a:t>
                </a:r>
              </a:p>
              <a:p>
                <a:pPr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26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26</a:t>
                </a:r>
              </a:p>
              <a:p>
                <a:pPr lvl="0"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3)  	 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Multiply each number below by 2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 13              23              33             43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447919"/>
              </a:xfrm>
              <a:prstGeom prst="rect">
                <a:avLst/>
              </a:prstGeom>
              <a:blipFill>
                <a:blip r:embed="rId4"/>
                <a:stretch>
                  <a:fillRect l="-1463" t="-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705484" y="1374068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87729" y="1383518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55722" y="1368446"/>
            <a:ext cx="282115" cy="3160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69041" y="476867"/>
            <a:ext cx="792984" cy="1493607"/>
            <a:chOff x="6387737" y="476867"/>
            <a:chExt cx="792984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80405" y="476867"/>
            <a:ext cx="792984" cy="1493607"/>
            <a:chOff x="6387737" y="476867"/>
            <a:chExt cx="792984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644614" y="495083"/>
            <a:ext cx="792984" cy="1493607"/>
            <a:chOff x="6387737" y="476867"/>
            <a:chExt cx="792984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682424" y="1051985"/>
            <a:ext cx="677712" cy="720837"/>
            <a:chOff x="1428812" y="1319349"/>
            <a:chExt cx="1054512" cy="114953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000211" y="1376246"/>
            <a:ext cx="282115" cy="31604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437035" y="493247"/>
            <a:ext cx="792984" cy="1493607"/>
            <a:chOff x="6387737" y="476867"/>
            <a:chExt cx="792984" cy="1493607"/>
          </a:xfrm>
        </p:grpSpPr>
        <p:grpSp>
          <p:nvGrpSpPr>
            <p:cNvPr id="48" name="Group 47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4" name="Oval 63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cxnSp>
        <p:nvCxnSpPr>
          <p:cNvPr id="69" name="Straight Arrow Connector 68"/>
          <p:cNvCxnSpPr/>
          <p:nvPr/>
        </p:nvCxnSpPr>
        <p:spPr>
          <a:xfrm>
            <a:off x="1709762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202813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121616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447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          4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4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6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 a multiplication expression to match each addition.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</a:p>
              <a:p>
                <a:pPr lvl="0"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</a:t>
                </a:r>
              </a:p>
              <a:p>
                <a:pPr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 26 </a:t>
                </a:r>
                <a14:m>
                  <m:oMath xmlns:m="http://schemas.openxmlformats.org/officeDocument/2006/math">
                    <m:r>
                      <a:rPr lang="en-GB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26</a:t>
                </a:r>
              </a:p>
              <a:p>
                <a:pPr lvl="0"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3)  	 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Multiply each number below by 2</a:t>
                </a:r>
                <a:endParaRPr kumimoji="0" lang="en-GB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 13              23              33             43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447919"/>
              </a:xfrm>
              <a:prstGeom prst="rect">
                <a:avLst/>
              </a:prstGeom>
              <a:blipFill>
                <a:blip r:embed="rId5"/>
                <a:stretch>
                  <a:fillRect l="-1463" t="-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05484" y="1374068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487729" y="1383518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55722" y="1368446"/>
            <a:ext cx="282115" cy="3160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69041" y="476867"/>
            <a:ext cx="792984" cy="1493607"/>
            <a:chOff x="6387737" y="476867"/>
            <a:chExt cx="792984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80405" y="476867"/>
            <a:ext cx="792984" cy="1493607"/>
            <a:chOff x="6387737" y="476867"/>
            <a:chExt cx="792984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644614" y="495083"/>
            <a:ext cx="792984" cy="1493607"/>
            <a:chOff x="6387737" y="476867"/>
            <a:chExt cx="792984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682424" y="1051985"/>
            <a:ext cx="677712" cy="720837"/>
            <a:chOff x="1428812" y="1319349"/>
            <a:chExt cx="1054512" cy="1149531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00211" y="1376246"/>
            <a:ext cx="282115" cy="31604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437035" y="493247"/>
            <a:ext cx="792984" cy="1493607"/>
            <a:chOff x="6387737" y="476867"/>
            <a:chExt cx="792984" cy="1493607"/>
          </a:xfrm>
        </p:grpSpPr>
        <p:grpSp>
          <p:nvGrpSpPr>
            <p:cNvPr id="48" name="Group 47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4" name="Oval 63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55722" y="1368446"/>
            <a:ext cx="282115" cy="316044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045076" y="189833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19321" y="189833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657582" y="3379236"/>
                <a:ext cx="25298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12     12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82" y="3379236"/>
                <a:ext cx="2529860" cy="523220"/>
              </a:xfrm>
              <a:prstGeom prst="rect">
                <a:avLst/>
              </a:prstGeom>
              <a:blipFill>
                <a:blip r:embed="rId8"/>
                <a:stretch>
                  <a:fillRect l="-5060" t="-10465" r="-385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947403" y="3793246"/>
                <a:ext cx="25298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15     15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3" y="3793246"/>
                <a:ext cx="2529860" cy="523220"/>
              </a:xfrm>
              <a:prstGeom prst="rect">
                <a:avLst/>
              </a:prstGeom>
              <a:blipFill>
                <a:blip r:embed="rId9"/>
                <a:stretch>
                  <a:fillRect l="-5060" t="-10465" r="-385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628243" y="4192605"/>
                <a:ext cx="25298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26     26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43" y="4192605"/>
                <a:ext cx="2529860" cy="523220"/>
              </a:xfrm>
              <a:prstGeom prst="rect">
                <a:avLst/>
              </a:prstGeom>
              <a:blipFill>
                <a:blip r:embed="rId10"/>
                <a:stretch>
                  <a:fillRect l="-4819" t="-11628" r="-409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1971767" y="53592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21695" y="53592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50859" y="53592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96767" y="535922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09762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202813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724758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121616" y="5620837"/>
            <a:ext cx="35564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6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shelf has 24 rolls.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rolls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6092" y="5403444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92" y="5403444"/>
                <a:ext cx="2391705" cy="523220"/>
              </a:xfrm>
              <a:prstGeom prst="rect">
                <a:avLst/>
              </a:prstGeom>
              <a:blipFill>
                <a:blip r:embed="rId5"/>
                <a:stretch>
                  <a:fillRect l="-50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135830" y="4587141"/>
            <a:ext cx="391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96 rolls in total.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20990" y="5401976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16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90" y="5401976"/>
                <a:ext cx="2391705" cy="523220"/>
              </a:xfrm>
              <a:prstGeom prst="rect">
                <a:avLst/>
              </a:prstGeom>
              <a:blipFill>
                <a:blip r:embed="rId6"/>
                <a:stretch>
                  <a:fillRect l="-50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34435" y="3929986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96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35" y="3929986"/>
                <a:ext cx="2391705" cy="523220"/>
              </a:xfrm>
              <a:prstGeom prst="rect">
                <a:avLst/>
              </a:prstGeom>
              <a:blipFill>
                <a:blip r:embed="rId7"/>
                <a:stretch>
                  <a:fillRect l="-50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517" y="1285067"/>
            <a:ext cx="5665489" cy="6276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015" y="1844689"/>
            <a:ext cx="5665489" cy="62761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4513" y="2404311"/>
            <a:ext cx="5665489" cy="6276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1011" y="2963933"/>
            <a:ext cx="5665489" cy="627614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253830" y="347071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32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2181251" y="4169173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47608" y="4169173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41422" y="4694575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60" name="Rectangle 59"/>
          <p:cNvSpPr/>
          <p:nvPr/>
        </p:nvSpPr>
        <p:spPr>
          <a:xfrm>
            <a:off x="3005196" y="468127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56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21849"/>
              </p:ext>
            </p:extLst>
          </p:nvPr>
        </p:nvGraphicFramePr>
        <p:xfrm>
          <a:off x="2185199" y="348173"/>
          <a:ext cx="3308376" cy="4667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4422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052511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052511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052511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1052511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3369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24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59938"/>
              </p:ext>
            </p:extLst>
          </p:nvPr>
        </p:nvGraphicFramePr>
        <p:xfrm>
          <a:off x="6209323" y="1766811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0855" y="215798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6963" y="264553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63" y="2645532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696489" y="3133924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96489" y="3586770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1239" y="260569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5852" y="215798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0531" y="172115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1239" y="3075133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1359" y="3075133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2204" y="897889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99053" y="698875"/>
            <a:ext cx="434042" cy="122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74815" y="708339"/>
            <a:ext cx="434042" cy="122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74604" y="897889"/>
            <a:ext cx="230277" cy="264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27004" y="897889"/>
            <a:ext cx="230277" cy="2643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79404" y="897889"/>
            <a:ext cx="230277" cy="2643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2204" y="1969728"/>
            <a:ext cx="230277" cy="264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99053" y="1770714"/>
            <a:ext cx="434042" cy="122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74815" y="1780178"/>
            <a:ext cx="434042" cy="122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74604" y="1969728"/>
            <a:ext cx="230277" cy="264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27004" y="1969728"/>
            <a:ext cx="230277" cy="2643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79404" y="1969728"/>
            <a:ext cx="230277" cy="2643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2204" y="3015441"/>
            <a:ext cx="230277" cy="2643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99053" y="2816427"/>
            <a:ext cx="434042" cy="122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74815" y="2825891"/>
            <a:ext cx="434042" cy="1224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74604" y="3015441"/>
            <a:ext cx="230277" cy="2643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27004" y="3015441"/>
            <a:ext cx="230277" cy="2643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79404" y="3015441"/>
            <a:ext cx="230277" cy="2643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122204" y="4061154"/>
            <a:ext cx="230277" cy="2643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99053" y="3862140"/>
            <a:ext cx="434042" cy="122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74815" y="3871604"/>
            <a:ext cx="434042" cy="122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274604" y="4061154"/>
            <a:ext cx="230277" cy="2643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27004" y="4061154"/>
            <a:ext cx="230277" cy="2643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79404" y="4061154"/>
            <a:ext cx="230277" cy="264394"/>
          </a:xfrm>
          <a:prstGeom prst="rect">
            <a:avLst/>
          </a:prstGeom>
        </p:spPr>
      </p:pic>
      <p:sp>
        <p:nvSpPr>
          <p:cNvPr id="62" name="L-Shape 61"/>
          <p:cNvSpPr/>
          <p:nvPr/>
        </p:nvSpPr>
        <p:spPr>
          <a:xfrm rot="10800000" flipV="1">
            <a:off x="3954504" y="1837698"/>
            <a:ext cx="913109" cy="2560765"/>
          </a:xfrm>
          <a:prstGeom prst="corner">
            <a:avLst>
              <a:gd name="adj1" fmla="val 220888"/>
              <a:gd name="adj2" fmla="val 46706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55396" y="4959364"/>
            <a:ext cx="418665" cy="118063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745518" y="3604254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62" grpId="0" animBg="1"/>
      <p:bldP spid="62" grpId="2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73607"/>
              </p:ext>
            </p:extLst>
          </p:nvPr>
        </p:nvGraphicFramePr>
        <p:xfrm>
          <a:off x="6163272" y="1923405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1133" y="2314574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77241" y="2802126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41" y="2802126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656767" y="329051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56767" y="3743364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91517" y="2762287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6130" y="2314574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0809" y="1877751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1517" y="3231727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01637" y="3231727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851" y="413515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07695" y="5562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106638" y="1105535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483487" y="907549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759249" y="917013"/>
            <a:ext cx="444154" cy="12525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36553"/>
              </p:ext>
            </p:extLst>
          </p:nvPr>
        </p:nvGraphicFramePr>
        <p:xfrm>
          <a:off x="2198158" y="334776"/>
          <a:ext cx="3308376" cy="4714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483487" y="2356573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759249" y="2366037"/>
            <a:ext cx="444154" cy="12525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483487" y="3725055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759249" y="3734519"/>
            <a:ext cx="444154" cy="12525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293841" y="1105535"/>
            <a:ext cx="230277" cy="2643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481044" y="1105535"/>
            <a:ext cx="230277" cy="264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668248" y="1105535"/>
            <a:ext cx="230277" cy="264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025538" y="2547881"/>
            <a:ext cx="230277" cy="264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212741" y="2547881"/>
            <a:ext cx="230277" cy="2643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399944" y="2547881"/>
            <a:ext cx="230277" cy="2643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587148" y="2547881"/>
            <a:ext cx="230277" cy="2643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999769" y="3990227"/>
            <a:ext cx="230277" cy="2643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186972" y="3990227"/>
            <a:ext cx="230277" cy="2643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374175" y="3990227"/>
            <a:ext cx="230277" cy="2643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561379" y="3990227"/>
            <a:ext cx="230277" cy="26439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736394" y="3756234"/>
            <a:ext cx="47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48" name="L-Shape 47"/>
          <p:cNvSpPr/>
          <p:nvPr/>
        </p:nvSpPr>
        <p:spPr>
          <a:xfrm rot="10800000" flipV="1">
            <a:off x="3985299" y="2463600"/>
            <a:ext cx="1030068" cy="1791021"/>
          </a:xfrm>
          <a:prstGeom prst="corner">
            <a:avLst>
              <a:gd name="adj1" fmla="val 280445"/>
              <a:gd name="adj2" fmla="val 46706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846125" y="1105535"/>
            <a:ext cx="230277" cy="2643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760762" y="2547881"/>
            <a:ext cx="230277" cy="2643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4748581" y="3990039"/>
            <a:ext cx="230277" cy="26439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506986" y="4958628"/>
            <a:ext cx="444154" cy="125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  <p:bldP spid="47" grpId="0"/>
      <p:bldP spid="48" grpId="0" animBg="1"/>
      <p:bldP spid="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Calculate 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32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678675" y="1515655"/>
          <a:ext cx="3671248" cy="394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331">
                  <a:extLst>
                    <a:ext uri="{9D8B030D-6E8A-4147-A177-3AD203B41FA5}">
                      <a16:colId xmlns:a16="http://schemas.microsoft.com/office/drawing/2014/main" val="1476036038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3730104722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1917591448"/>
                    </a:ext>
                  </a:extLst>
                </a:gridCol>
              </a:tblGrid>
              <a:tr h="52857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6903005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0106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65575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0818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79574"/>
                  </a:ext>
                </a:extLst>
              </a:tr>
              <a:tr h="673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414926"/>
                  </a:ext>
                </a:extLst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2183382"/>
            <a:ext cx="484363" cy="4724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2183382"/>
            <a:ext cx="484363" cy="4724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2183382"/>
            <a:ext cx="484363" cy="4724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2183382"/>
            <a:ext cx="484363" cy="4724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2183382"/>
            <a:ext cx="484363" cy="47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79" y="942746"/>
            <a:ext cx="1442352" cy="17607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2852736"/>
            <a:ext cx="484363" cy="4724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2852736"/>
            <a:ext cx="484363" cy="472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2852736"/>
            <a:ext cx="484363" cy="472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2852736"/>
            <a:ext cx="484363" cy="472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2852736"/>
            <a:ext cx="484363" cy="472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3522090"/>
            <a:ext cx="484363" cy="472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3522090"/>
            <a:ext cx="484363" cy="472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3522090"/>
            <a:ext cx="484363" cy="4724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3522090"/>
            <a:ext cx="484363" cy="4724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3522090"/>
            <a:ext cx="484363" cy="4724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4191444"/>
            <a:ext cx="484363" cy="47243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4191444"/>
            <a:ext cx="484363" cy="47243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4191444"/>
            <a:ext cx="484363" cy="4724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4191444"/>
            <a:ext cx="484363" cy="47243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4191444"/>
            <a:ext cx="484363" cy="47243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5" y="4860798"/>
            <a:ext cx="484363" cy="47243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38" y="4860798"/>
            <a:ext cx="484363" cy="47243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03" y="4860798"/>
            <a:ext cx="484363" cy="47243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81" y="4860798"/>
            <a:ext cx="484363" cy="47243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32" y="4860798"/>
            <a:ext cx="484363" cy="47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532745" y="2068342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150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45" y="2068342"/>
                <a:ext cx="2499402" cy="584775"/>
              </a:xfrm>
              <a:prstGeom prst="rect">
                <a:avLst/>
              </a:prstGeom>
              <a:blipFill>
                <a:blip r:embed="rId10"/>
                <a:stretch>
                  <a:fillRect l="-6341" t="-12500" r="-53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923483" y="2703483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483" y="2703483"/>
                <a:ext cx="1989647" cy="1077218"/>
              </a:xfrm>
              <a:prstGeom prst="rect">
                <a:avLst/>
              </a:prstGeom>
              <a:blipFill>
                <a:blip r:embed="rId11"/>
                <a:stretch>
                  <a:fillRect l="-7975" t="-6780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355428" y="3517819"/>
                <a:ext cx="29290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160 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428" y="3517819"/>
                <a:ext cx="2929007" cy="584775"/>
              </a:xfrm>
              <a:prstGeom prst="rect">
                <a:avLst/>
              </a:prstGeom>
              <a:blipFill>
                <a:blip r:embed="rId12"/>
                <a:stretch>
                  <a:fillRect l="-5417" t="-12500" r="-437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039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3" grpId="0"/>
      <p:bldP spid="94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3|7.4|11.8|6.7|7.5|3.3|3.3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|0.8|5.6|2.9|3.5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0.5|7.2|2.5|0.9|1.2|0.5|7.5|15.9|1|0.7|11.3|1.6|5.5|9.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.3|3|0.5|2.4|0.8|0.6|0.7|0.7|4|7.3|0.7|0.6|2.2|0.7|2.6|4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2.3|0.5|2.8|1.1|0.3|0.4|0.4|3.5|2.7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0.5|0.5|0.5|4.2|6.1|0.8|1.3|0.7|5.4|17.9|1.1|4.9|1.8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0.9|4.6|0.8|0.4|0.6|0.5|6|4|1.1|0.8|0.6|0.4|2.7|8.8|1.3|0.7|0.8|0.5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8|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3|6.3|9.7|4.2|7.5|4.2|14.5|1.1|12.7|7.1|1|4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D6032-21E2-46D4-909A-CF137AE64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22d4c35-b548-4432-90ae-af4376e1c4b4"/>
    <ds:schemaRef ds:uri="http://www.w3.org/XML/1998/namespace"/>
    <ds:schemaRef ds:uri="cee99ee9-287b-4f9a-957c-ba5ae7375c9a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15763</TotalTime>
  <Words>428</Words>
  <Application>Microsoft Macintosh PowerPoint</Application>
  <PresentationFormat>On-screen Show (4:3)</PresentationFormat>
  <Paragraphs>132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PowerPoint Presentation</vt:lpstr>
      <vt:lpstr>Have a go at the rest of the questions on the 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250</cp:revision>
  <dcterms:created xsi:type="dcterms:W3CDTF">2019-07-05T11:02:13Z</dcterms:created>
  <dcterms:modified xsi:type="dcterms:W3CDTF">2021-01-19T16:36:53Z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