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notesMasterIdLst>
    <p:notesMasterId r:id="rId16"/>
  </p:notesMasterIdLst>
  <p:handoutMasterIdLst>
    <p:handoutMasterId r:id="rId17"/>
  </p:handoutMasterIdLst>
  <p:sldIdLst>
    <p:sldId id="258" r:id="rId2"/>
    <p:sldId id="268" r:id="rId3"/>
    <p:sldId id="269" r:id="rId4"/>
    <p:sldId id="270" r:id="rId5"/>
    <p:sldId id="271" r:id="rId6"/>
    <p:sldId id="272" r:id="rId7"/>
    <p:sldId id="273" r:id="rId8"/>
    <p:sldId id="274" r:id="rId9"/>
    <p:sldId id="275" r:id="rId10"/>
    <p:sldId id="276" r:id="rId11"/>
    <p:sldId id="277" r:id="rId12"/>
    <p:sldId id="278" r:id="rId13"/>
    <p:sldId id="279" r:id="rId14"/>
    <p:sldId id="267" r:id="rId15"/>
  </p:sldIdLst>
  <p:sldSz cx="9144000" cy="6858000" type="screen4x3"/>
  <p:notesSz cx="6858000" cy="9144000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winkl" pitchFamily="2" charset="0"/>
      <p:regular r:id="rId22"/>
      <p:bold r:id="rId23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  <p15:guide id="4" pos="340" userDrawn="1">
          <p15:clr>
            <a:srgbClr val="A4A3A4"/>
          </p15:clr>
        </p15:guide>
        <p15:guide id="5" orient="horz" pos="3974" userDrawn="1">
          <p15:clr>
            <a:srgbClr val="A4A3A4"/>
          </p15:clr>
        </p15:guide>
        <p15:guide id="6" pos="5420" userDrawn="1">
          <p15:clr>
            <a:srgbClr val="A4A3A4"/>
          </p15:clr>
        </p15:guide>
        <p15:guide id="7" orient="horz" pos="346" userDrawn="1">
          <p15:clr>
            <a:srgbClr val="A4A3A4"/>
          </p15:clr>
        </p15:guide>
        <p15:guide id="8" pos="476" userDrawn="1">
          <p15:clr>
            <a:srgbClr val="A4A3A4"/>
          </p15:clr>
        </p15:guide>
        <p15:guide id="9" orient="horz" pos="482" userDrawn="1">
          <p15:clr>
            <a:srgbClr val="A4A3A4"/>
          </p15:clr>
        </p15:guide>
        <p15:guide id="10" orient="horz" pos="3838" userDrawn="1">
          <p15:clr>
            <a:srgbClr val="A4A3A4"/>
          </p15:clr>
        </p15:guide>
        <p15:guide id="11" pos="5284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8A0DB"/>
    <a:srgbClr val="DE1E5A"/>
    <a:srgbClr val="BC0105"/>
    <a:srgbClr val="4DB1E3"/>
    <a:srgbClr val="80C1EB"/>
    <a:srgbClr val="ACDDFC"/>
    <a:srgbClr val="FFFFFF"/>
    <a:srgbClr val="4AA1D9"/>
    <a:srgbClr val="21A6F9"/>
    <a:srgbClr val="1C1C1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 showGuides="1">
      <p:cViewPr varScale="1">
        <p:scale>
          <a:sx n="114" d="100"/>
          <a:sy n="114" d="100"/>
        </p:scale>
        <p:origin x="786" y="108"/>
      </p:cViewPr>
      <p:guideLst>
        <p:guide orient="horz" pos="2160"/>
        <p:guide pos="2880"/>
        <p:guide pos="340"/>
        <p:guide orient="horz" pos="3974"/>
        <p:guide pos="5420"/>
        <p:guide orient="horz" pos="346"/>
        <p:guide pos="476"/>
        <p:guide orient="horz" pos="482"/>
        <p:guide orient="horz" pos="3838"/>
        <p:guide pos="5284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77" d="100"/>
          <a:sy n="77" d="100"/>
        </p:scale>
        <p:origin x="2646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handoutMaster" Target="handoutMasters/handoutMaster1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6.fntdata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5.fntdata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B34F151-63AC-41CE-96F5-7702E930870C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676B846-B279-40AC-BFF5-DBC4013370C2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53970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D02C5D1-7818-41B5-ABAD-5E4B38A5388F}" type="datetimeFigureOut">
              <a:rPr lang="en-GB" smtClean="0"/>
              <a:t>12/06/2020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A521341-850D-40E1-BB3D-87946DC9B06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704876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704075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 with Box">
    <p:bg>
      <p:bgPr>
        <a:blipFill dpi="0" rotWithShape="1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2497" y="5734211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8710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ounded Rectangle 4"/>
          <p:cNvSpPr/>
          <p:nvPr userDrawn="1"/>
        </p:nvSpPr>
        <p:spPr bwMode="auto">
          <a:xfrm>
            <a:off x="457198" y="438151"/>
            <a:ext cx="8220075" cy="5957887"/>
          </a:xfrm>
          <a:prstGeom prst="roundRect">
            <a:avLst>
              <a:gd name="adj" fmla="val 2649"/>
            </a:avLst>
          </a:prstGeom>
          <a:solidFill>
            <a:schemeClr val="bg1">
              <a:alpha val="90000"/>
            </a:schemeClr>
          </a:solidFill>
          <a:ln w="25400" cap="rnd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en-GB" sz="1350" dirty="0">
                <a:latin typeface="Twinkl" pitchFamily="50" charset="0"/>
              </a:rPr>
              <a:t> </a:t>
            </a:r>
          </a:p>
        </p:txBody>
      </p:sp>
      <p:sp>
        <p:nvSpPr>
          <p:cNvPr id="8" name="Title 5"/>
          <p:cNvSpPr>
            <a:spLocks noGrp="1"/>
          </p:cNvSpPr>
          <p:nvPr>
            <p:ph type="title"/>
          </p:nvPr>
        </p:nvSpPr>
        <p:spPr>
          <a:xfrm>
            <a:off x="457198" y="478895"/>
            <a:ext cx="8220075" cy="994306"/>
          </a:xfrm>
        </p:spPr>
        <p:txBody>
          <a:bodyPr>
            <a:noAutofit/>
          </a:bodyPr>
          <a:lstStyle>
            <a:lvl1pPr>
              <a:defRPr>
                <a:latin typeface="Twinkl" pitchFamily="2" charset="0"/>
              </a:defRPr>
            </a:lvl1pPr>
          </a:lstStyle>
          <a:p>
            <a:r>
              <a:rPr lang="en-US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61079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Aims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575232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2767" y="6196125"/>
            <a:ext cx="576495" cy="5807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197377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7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89745" y="695325"/>
            <a:ext cx="8164510" cy="1150938"/>
          </a:xfrm>
          <a:prstGeom prst="roundRect">
            <a:avLst>
              <a:gd name="adj" fmla="val 9641"/>
            </a:avLst>
          </a:prstGeom>
          <a:noFill/>
          <a:ln w="25400">
            <a:noFill/>
          </a:ln>
        </p:spPr>
        <p:txBody>
          <a:bodyPr vert="horz" lIns="252000" tIns="252000" rIns="252000" bIns="252000" rtlCol="0" anchor="ctr" anchorCtr="1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89745" y="1957386"/>
            <a:ext cx="8164510" cy="4387851"/>
          </a:xfrm>
          <a:prstGeom prst="roundRect">
            <a:avLst>
              <a:gd name="adj" fmla="val 2585"/>
            </a:avLst>
          </a:prstGeom>
          <a:noFill/>
          <a:ln w="25400">
            <a:noFill/>
          </a:ln>
        </p:spPr>
        <p:txBody>
          <a:bodyPr vert="horz" lIns="252000" tIns="252000" rIns="252000" bIns="25200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3892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7" r:id="rId2"/>
    <p:sldLayoutId id="2147483662" r:id="rId3"/>
    <p:sldLayoutId id="2147483663" r:id="rId4"/>
    <p:sldLayoutId id="2147483666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rgbClr val="1C1C1C"/>
          </a:solidFill>
          <a:latin typeface="Twinkl" pitchFamily="50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18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rgbClr val="1C1C1C"/>
          </a:solidFill>
          <a:latin typeface="Twinkl" pitchFamily="50" charset="0"/>
          <a:ea typeface="Twinkl" pitchFamily="2" charset="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288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188628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1899635" y="2105561"/>
            <a:ext cx="5392823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6600" b="1" dirty="0">
                <a:latin typeface="Twinkl" pitchFamily="2" charset="0"/>
              </a:rPr>
              <a:t>val</a:t>
            </a:r>
            <a:r>
              <a:rPr lang="en-GB" altLang="en-US" sz="166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07757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1447588" y="2105561"/>
            <a:ext cx="6296917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6600" b="1" dirty="0">
                <a:latin typeface="Twinkl" pitchFamily="2" charset="0"/>
              </a:rPr>
              <a:t>resc</a:t>
            </a:r>
            <a:r>
              <a:rPr lang="en-GB" altLang="en-US" sz="166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213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1017180" y="2309749"/>
            <a:ext cx="7109640" cy="221599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3800" b="1" dirty="0">
                <a:latin typeface="Twinkl" pitchFamily="2" charset="0"/>
              </a:rPr>
              <a:t>contin</a:t>
            </a:r>
            <a:r>
              <a:rPr lang="en-GB" altLang="en-US" sz="138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623616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1105346" y="2105561"/>
            <a:ext cx="698139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6600" b="1" dirty="0">
                <a:latin typeface="Twinkl" pitchFamily="2" charset="0"/>
              </a:rPr>
              <a:t>aven</a:t>
            </a:r>
            <a:r>
              <a:rPr lang="en-GB" altLang="en-US" sz="166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1416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0807585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2733195" y="2105561"/>
            <a:ext cx="3725700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7000" b="1" dirty="0"/>
              <a:t>d</a:t>
            </a:r>
            <a:r>
              <a:rPr lang="en-GB" altLang="en-US" sz="17000" b="1" dirty="0">
                <a:solidFill>
                  <a:schemeClr val="accent5"/>
                </a:solidFill>
              </a:rPr>
              <a:t>ue</a:t>
            </a:r>
            <a:endParaRPr lang="en-GB" sz="17000" b="1" dirty="0">
              <a:solidFill>
                <a:schemeClr val="accent5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6856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2415000" y="2105561"/>
            <a:ext cx="4362092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7000" b="1" dirty="0">
                <a:latin typeface="Twinkl" pitchFamily="2" charset="0"/>
              </a:rPr>
              <a:t>bl</a:t>
            </a:r>
            <a:r>
              <a:rPr lang="en-GB" altLang="en-US" sz="170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70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991021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2456678" y="2105561"/>
            <a:ext cx="4278736" cy="270843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7000" b="1" dirty="0">
                <a:latin typeface="Twinkl" pitchFamily="2" charset="0"/>
              </a:rPr>
              <a:t>tr</a:t>
            </a:r>
            <a:r>
              <a:rPr lang="en-GB" altLang="en-US" sz="170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70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0839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2559271" y="2105561"/>
            <a:ext cx="4073551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6600" b="1" dirty="0">
                <a:latin typeface="Twinkl" pitchFamily="2" charset="0"/>
              </a:rPr>
              <a:t>cl</a:t>
            </a:r>
            <a:r>
              <a:rPr lang="en-GB" altLang="en-US" sz="166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49323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2774873" y="2105561"/>
            <a:ext cx="3642344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6600" b="1" dirty="0">
                <a:latin typeface="Twinkl" pitchFamily="2" charset="0"/>
              </a:rPr>
              <a:t>d</a:t>
            </a:r>
            <a:r>
              <a:rPr lang="en-GB" altLang="en-US" sz="166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008743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1270456" y="2105561"/>
            <a:ext cx="6651180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6600" b="1" dirty="0">
                <a:latin typeface="Twinkl" pitchFamily="2" charset="0"/>
              </a:rPr>
              <a:t>untr</a:t>
            </a:r>
            <a:r>
              <a:rPr lang="en-GB" altLang="en-US" sz="166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710250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2471906" y="2105561"/>
            <a:ext cx="4248279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6600" b="1" dirty="0">
                <a:latin typeface="Twinkl" pitchFamily="2" charset="0"/>
              </a:rPr>
              <a:t>gl</a:t>
            </a:r>
            <a:r>
              <a:rPr lang="en-GB" altLang="en-US" sz="166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53548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09933FD4-E0DC-4BFE-B0F9-ED5E0DB1DBE3}"/>
              </a:ext>
            </a:extLst>
          </p:cNvPr>
          <p:cNvSpPr txBox="1"/>
          <p:nvPr/>
        </p:nvSpPr>
        <p:spPr>
          <a:xfrm>
            <a:off x="1732922" y="2105561"/>
            <a:ext cx="5726248" cy="264687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en-US" sz="16600" b="1" dirty="0">
                <a:latin typeface="Twinkl" pitchFamily="2" charset="0"/>
              </a:rPr>
              <a:t>arg</a:t>
            </a:r>
            <a:r>
              <a:rPr lang="en-GB" altLang="en-US" sz="16600" b="1" dirty="0">
                <a:solidFill>
                  <a:schemeClr val="accent5"/>
                </a:solidFill>
                <a:latin typeface="Twinkl" pitchFamily="2" charset="0"/>
              </a:rPr>
              <a:t>ue</a:t>
            </a:r>
            <a:endParaRPr lang="en-GB" sz="16600" b="1" dirty="0">
              <a:solidFill>
                <a:schemeClr val="accent5"/>
              </a:solidFill>
              <a:latin typeface="Twinkl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5062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winkl Template">
      <a:dk1>
        <a:srgbClr val="1C1C1C"/>
      </a:dk1>
      <a:lt1>
        <a:sysClr val="window" lastClr="FFFFFF"/>
      </a:lt1>
      <a:dk2>
        <a:srgbClr val="4A4A4A"/>
      </a:dk2>
      <a:lt2>
        <a:srgbClr val="F4F2F2"/>
      </a:lt2>
      <a:accent1>
        <a:srgbClr val="E34192"/>
      </a:accent1>
      <a:accent2>
        <a:srgbClr val="EB8634"/>
      </a:accent2>
      <a:accent3>
        <a:srgbClr val="E6C734"/>
      </a:accent3>
      <a:accent4>
        <a:srgbClr val="79AD42"/>
      </a:accent4>
      <a:accent5>
        <a:srgbClr val="23A7F9"/>
      </a:accent5>
      <a:accent6>
        <a:srgbClr val="954EBE"/>
      </a:accent6>
      <a:hlink>
        <a:srgbClr val="23A7F9"/>
      </a:hlink>
      <a:folHlink>
        <a:srgbClr val="757070"/>
      </a:folHlink>
    </a:clrScheme>
    <a:fontScheme name="Custom 1">
      <a:majorFont>
        <a:latin typeface="Twinkl Sb"/>
        <a:ea typeface=""/>
        <a:cs typeface=""/>
      </a:majorFont>
      <a:minorFont>
        <a:latin typeface="Twinkl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rgbClr val="18A0DB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PowerPoint Guidance.pptx" id="{180D27B9-5640-447B-B5C0-DD73573B2821}" vid="{310EF2B5-F8B8-4941-8818-76ED4D5D3054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PowerPoint Template</Template>
  <TotalTime>15</TotalTime>
  <Words>12</Words>
  <Application>Microsoft Office PowerPoint</Application>
  <PresentationFormat>On-screen Show (4:3)</PresentationFormat>
  <Paragraphs>12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Calibri</vt:lpstr>
      <vt:lpstr>Arial</vt:lpstr>
      <vt:lpstr>Twinkl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Guidance</dc:title>
  <dc:creator>Ashton Leung2</dc:creator>
  <cp:lastModifiedBy>Ruby Cunningham</cp:lastModifiedBy>
  <cp:revision>7</cp:revision>
  <dcterms:created xsi:type="dcterms:W3CDTF">2019-01-29T12:28:40Z</dcterms:created>
  <dcterms:modified xsi:type="dcterms:W3CDTF">2020-06-12T14:28:12Z</dcterms:modified>
</cp:coreProperties>
</file>