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422" r:id="rId7"/>
    <p:sldId id="416" r:id="rId8"/>
    <p:sldId id="360" r:id="rId9"/>
    <p:sldId id="368" r:id="rId10"/>
    <p:sldId id="417" r:id="rId11"/>
    <p:sldId id="369" r:id="rId12"/>
    <p:sldId id="418" r:id="rId13"/>
    <p:sldId id="314" r:id="rId14"/>
    <p:sldId id="424" r:id="rId15"/>
    <p:sldId id="42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61A0D7-1C87-4598-BD96-678E8E77935E}" v="378" dt="2020-01-30T15:37:10.212"/>
    <p1510:client id="{BE51349D-FF22-4803-81DC-1DEEB153309E}" v="46" dt="2020-01-31T12:54:00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3 – Algebra</a:t>
            </a: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3: Forming Expressions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F1767674-AE21-4C05-A8FE-E402720171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C4C1D53-AC7E-4DCE-906D-BA0A6CF29B8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3501770B-83AC-4589-8A9B-7C710655AF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5" name="TextBox 8">
            <a:extLst>
              <a:ext uri="{FF2B5EF4-FFF2-40B4-BE49-F238E27FC236}">
                <a16:creationId xmlns:a16="http://schemas.microsoft.com/office/drawing/2014/main" id="{22DCC2E6-5E50-4BE7-97F5-9FE1684CC47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E9BAA7E-94B0-4852-8ACD-805A53107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758BC5F-EC63-4F4E-99CA-BF9A659ED265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Shanice has created a function machine.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says,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Shanice’s mistake.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C37ADC-D2CF-4D55-82D5-E9BAE968A366}"/>
              </a:ext>
            </a:extLst>
          </p:cNvPr>
          <p:cNvSpPr/>
          <p:nvPr/>
        </p:nvSpPr>
        <p:spPr>
          <a:xfrm>
            <a:off x="2932728" y="1423058"/>
            <a:ext cx="3278543" cy="78749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F2649F5-8812-4F84-9060-B33C14C0EAF0}"/>
              </a:ext>
            </a:extLst>
          </p:cNvPr>
          <p:cNvGrpSpPr/>
          <p:nvPr/>
        </p:nvGrpSpPr>
        <p:grpSpPr>
          <a:xfrm>
            <a:off x="3465830" y="1816807"/>
            <a:ext cx="1969240" cy="0"/>
            <a:chOff x="3465830" y="1816807"/>
            <a:chExt cx="1969240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3A002CC-0591-4A53-8432-871C47580103}"/>
                </a:ext>
              </a:extLst>
            </p:cNvPr>
            <p:cNvCxnSpPr>
              <a:cxnSpLocks/>
            </p:cNvCxnSpPr>
            <p:nvPr/>
          </p:nvCxnSpPr>
          <p:spPr>
            <a:xfrm>
              <a:off x="346583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7F8359B-7FE4-49DC-B51E-91017905A511}"/>
                </a:ext>
              </a:extLst>
            </p:cNvPr>
            <p:cNvCxnSpPr>
              <a:cxnSpLocks/>
            </p:cNvCxnSpPr>
            <p:nvPr/>
          </p:nvCxnSpPr>
          <p:spPr>
            <a:xfrm>
              <a:off x="475107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315E2D3C-E52C-478A-BFD4-E1CB520D3FD2}"/>
              </a:ext>
            </a:extLst>
          </p:cNvPr>
          <p:cNvGraphicFramePr>
            <a:graphicFrameLocks noGrp="1"/>
          </p:cNvGraphicFramePr>
          <p:nvPr/>
        </p:nvGraphicFramePr>
        <p:xfrm>
          <a:off x="3060000" y="1546807"/>
          <a:ext cx="3024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801662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047162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24795074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320481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9987814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– 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0534252"/>
                  </a:ext>
                </a:extLst>
              </a:tr>
            </a:tbl>
          </a:graphicData>
        </a:graphic>
      </p:graphicFrame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C46CF8BB-ECD8-4334-A274-4D0115777A50}"/>
              </a:ext>
            </a:extLst>
          </p:cNvPr>
          <p:cNvSpPr/>
          <p:nvPr/>
        </p:nvSpPr>
        <p:spPr>
          <a:xfrm>
            <a:off x="3655466" y="3196441"/>
            <a:ext cx="3886702" cy="1170201"/>
          </a:xfrm>
          <a:prstGeom prst="wedgeRoundRectCallout">
            <a:avLst>
              <a:gd name="adj1" fmla="val -59938"/>
              <a:gd name="adj2" fmla="val 39414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expression formed from this function machine is 9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2.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3501770B-83AC-4589-8A9B-7C710655AF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5" name="TextBox 8">
            <a:extLst>
              <a:ext uri="{FF2B5EF4-FFF2-40B4-BE49-F238E27FC236}">
                <a16:creationId xmlns:a16="http://schemas.microsoft.com/office/drawing/2014/main" id="{22DCC2E6-5E50-4BE7-97F5-9FE1684CC47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E9BAA7E-94B0-4852-8ACD-805A53107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758BC5F-EC63-4F4E-99CA-BF9A659ED265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Shanice has created a function machine.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says,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Shanice’s mistake.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Shanice’s mistake is with the operations because… 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C37ADC-D2CF-4D55-82D5-E9BAE968A366}"/>
              </a:ext>
            </a:extLst>
          </p:cNvPr>
          <p:cNvSpPr/>
          <p:nvPr/>
        </p:nvSpPr>
        <p:spPr>
          <a:xfrm>
            <a:off x="2932728" y="1423058"/>
            <a:ext cx="3278543" cy="78749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F2649F5-8812-4F84-9060-B33C14C0EAF0}"/>
              </a:ext>
            </a:extLst>
          </p:cNvPr>
          <p:cNvGrpSpPr/>
          <p:nvPr/>
        </p:nvGrpSpPr>
        <p:grpSpPr>
          <a:xfrm>
            <a:off x="3465830" y="1816807"/>
            <a:ext cx="1969240" cy="0"/>
            <a:chOff x="3465830" y="1816807"/>
            <a:chExt cx="1969240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3A002CC-0591-4A53-8432-871C47580103}"/>
                </a:ext>
              </a:extLst>
            </p:cNvPr>
            <p:cNvCxnSpPr>
              <a:cxnSpLocks/>
            </p:cNvCxnSpPr>
            <p:nvPr/>
          </p:nvCxnSpPr>
          <p:spPr>
            <a:xfrm>
              <a:off x="346583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7F8359B-7FE4-49DC-B51E-91017905A511}"/>
                </a:ext>
              </a:extLst>
            </p:cNvPr>
            <p:cNvCxnSpPr>
              <a:cxnSpLocks/>
            </p:cNvCxnSpPr>
            <p:nvPr/>
          </p:nvCxnSpPr>
          <p:spPr>
            <a:xfrm>
              <a:off x="475107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315E2D3C-E52C-478A-BFD4-E1CB520D3FD2}"/>
              </a:ext>
            </a:extLst>
          </p:cNvPr>
          <p:cNvGraphicFramePr>
            <a:graphicFrameLocks noGrp="1"/>
          </p:cNvGraphicFramePr>
          <p:nvPr/>
        </p:nvGraphicFramePr>
        <p:xfrm>
          <a:off x="3060000" y="1546807"/>
          <a:ext cx="3024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801662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047162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24795074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320481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9987814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– 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0534252"/>
                  </a:ext>
                </a:extLst>
              </a:tr>
            </a:tbl>
          </a:graphicData>
        </a:graphic>
      </p:graphicFrame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C46CF8BB-ECD8-4334-A274-4D0115777A50}"/>
              </a:ext>
            </a:extLst>
          </p:cNvPr>
          <p:cNvSpPr/>
          <p:nvPr/>
        </p:nvSpPr>
        <p:spPr>
          <a:xfrm>
            <a:off x="3655466" y="3196441"/>
            <a:ext cx="3886702" cy="1170201"/>
          </a:xfrm>
          <a:prstGeom prst="wedgeRoundRectCallout">
            <a:avLst>
              <a:gd name="adj1" fmla="val -59938"/>
              <a:gd name="adj2" fmla="val 39414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expression formed from this function machine is 9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2.</a:t>
            </a:r>
          </a:p>
        </p:txBody>
      </p:sp>
    </p:spTree>
    <p:extLst>
      <p:ext uri="{BB962C8B-B14F-4D97-AF65-F5344CB8AC3E}">
        <p14:creationId xmlns:p14="http://schemas.microsoft.com/office/powerpoint/2010/main" val="3364020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3501770B-83AC-4589-8A9B-7C710655AF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5" name="TextBox 8">
            <a:extLst>
              <a:ext uri="{FF2B5EF4-FFF2-40B4-BE49-F238E27FC236}">
                <a16:creationId xmlns:a16="http://schemas.microsoft.com/office/drawing/2014/main" id="{22DCC2E6-5E50-4BE7-97F5-9FE1684CC471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E9BAA7E-94B0-4852-8ACD-805A53107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758BC5F-EC63-4F4E-99CA-BF9A659ED265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Shanice has created a function machine.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says,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Shanice’s mistake.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Shanice’s mistake is with the operations because she has completed them in the wrong order; she has multiplied by 9 and subtracted 2. Her expression should be 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– 9 x 2.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C37ADC-D2CF-4D55-82D5-E9BAE968A366}"/>
              </a:ext>
            </a:extLst>
          </p:cNvPr>
          <p:cNvSpPr/>
          <p:nvPr/>
        </p:nvSpPr>
        <p:spPr>
          <a:xfrm>
            <a:off x="2932728" y="1423058"/>
            <a:ext cx="3278543" cy="78749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F2649F5-8812-4F84-9060-B33C14C0EAF0}"/>
              </a:ext>
            </a:extLst>
          </p:cNvPr>
          <p:cNvGrpSpPr/>
          <p:nvPr/>
        </p:nvGrpSpPr>
        <p:grpSpPr>
          <a:xfrm>
            <a:off x="3465830" y="1816807"/>
            <a:ext cx="1969240" cy="0"/>
            <a:chOff x="3465830" y="1816807"/>
            <a:chExt cx="1969240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3A002CC-0591-4A53-8432-871C47580103}"/>
                </a:ext>
              </a:extLst>
            </p:cNvPr>
            <p:cNvCxnSpPr>
              <a:cxnSpLocks/>
            </p:cNvCxnSpPr>
            <p:nvPr/>
          </p:nvCxnSpPr>
          <p:spPr>
            <a:xfrm>
              <a:off x="346583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7F8359B-7FE4-49DC-B51E-91017905A511}"/>
                </a:ext>
              </a:extLst>
            </p:cNvPr>
            <p:cNvCxnSpPr>
              <a:cxnSpLocks/>
            </p:cNvCxnSpPr>
            <p:nvPr/>
          </p:nvCxnSpPr>
          <p:spPr>
            <a:xfrm>
              <a:off x="4751070" y="1816807"/>
              <a:ext cx="684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315E2D3C-E52C-478A-BFD4-E1CB520D3FD2}"/>
              </a:ext>
            </a:extLst>
          </p:cNvPr>
          <p:cNvGraphicFramePr>
            <a:graphicFrameLocks noGrp="1"/>
          </p:cNvGraphicFramePr>
          <p:nvPr/>
        </p:nvGraphicFramePr>
        <p:xfrm>
          <a:off x="3060000" y="1546807"/>
          <a:ext cx="302400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801662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047162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24795074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320481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09987814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– 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0534252"/>
                  </a:ext>
                </a:extLst>
              </a:tr>
            </a:tbl>
          </a:graphicData>
        </a:graphic>
      </p:graphicFrame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C46CF8BB-ECD8-4334-A274-4D0115777A50}"/>
              </a:ext>
            </a:extLst>
          </p:cNvPr>
          <p:cNvSpPr/>
          <p:nvPr/>
        </p:nvSpPr>
        <p:spPr>
          <a:xfrm>
            <a:off x="3655466" y="3196441"/>
            <a:ext cx="3886702" cy="1170201"/>
          </a:xfrm>
          <a:prstGeom prst="wedgeRoundRectCallout">
            <a:avLst>
              <a:gd name="adj1" fmla="val -59938"/>
              <a:gd name="adj2" fmla="val 39414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expression formed from this function machine is 9</a:t>
            </a:r>
            <a:r>
              <a:rPr lang="en-GB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 – 2.</a:t>
            </a:r>
          </a:p>
        </p:txBody>
      </p:sp>
    </p:spTree>
    <p:extLst>
      <p:ext uri="{BB962C8B-B14F-4D97-AF65-F5344CB8AC3E}">
        <p14:creationId xmlns:p14="http://schemas.microsoft.com/office/powerpoint/2010/main" val="3125215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outputs for the function machines below. </a:t>
            </a:r>
          </a:p>
        </p:txBody>
      </p:sp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50D1E4BE-6DFB-49E3-B2FC-A48C39F6C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7" name="TextBox 8">
            <a:extLst>
              <a:ext uri="{FF2B5EF4-FFF2-40B4-BE49-F238E27FC236}">
                <a16:creationId xmlns:a16="http://schemas.microsoft.com/office/drawing/2014/main" id="{9121A43F-7B19-4A1C-9BB7-B010137C55A7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CC551A-7434-4944-BB3E-8D2EF73B6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770160"/>
              </p:ext>
            </p:extLst>
          </p:nvPr>
        </p:nvGraphicFramePr>
        <p:xfrm>
          <a:off x="2052000" y="1521051"/>
          <a:ext cx="5040000" cy="3815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421698841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56674481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5617815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8070873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31305801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75698776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483278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73774483"/>
                    </a:ext>
                  </a:extLst>
                </a:gridCol>
              </a:tblGrid>
              <a:tr h="43189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Input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Output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498521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– 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01903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3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252088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21496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58402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÷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59656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421998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4053480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EE2468D7-D0A9-4485-B7DD-4AD05EE5B625}"/>
              </a:ext>
            </a:extLst>
          </p:cNvPr>
          <p:cNvGrpSpPr/>
          <p:nvPr/>
        </p:nvGrpSpPr>
        <p:grpSpPr>
          <a:xfrm>
            <a:off x="2593104" y="2215168"/>
            <a:ext cx="3561552" cy="2819400"/>
            <a:chOff x="2338210" y="2542828"/>
            <a:chExt cx="3561552" cy="281940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1085F45-BAAC-412D-BC3E-4F2EFB624F16}"/>
                </a:ext>
              </a:extLst>
            </p:cNvPr>
            <p:cNvGrpSpPr/>
            <p:nvPr/>
          </p:nvGrpSpPr>
          <p:grpSpPr>
            <a:xfrm>
              <a:off x="2338210" y="2542828"/>
              <a:ext cx="3561552" cy="0"/>
              <a:chOff x="2338210" y="2542828"/>
              <a:chExt cx="3561552" cy="0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9D753B53-43BC-4D99-B276-E01D620729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1F582FC-7117-4CC3-A8DB-D20262139F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C191C79C-F1C6-4B73-8549-CD1523F2DC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56CBE65-A021-4599-B29C-610FBD9FD860}"/>
                </a:ext>
              </a:extLst>
            </p:cNvPr>
            <p:cNvGrpSpPr/>
            <p:nvPr/>
          </p:nvGrpSpPr>
          <p:grpSpPr>
            <a:xfrm>
              <a:off x="2338210" y="3482628"/>
              <a:ext cx="3561552" cy="0"/>
              <a:chOff x="2338210" y="2542828"/>
              <a:chExt cx="3561552" cy="0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677C0A0B-C563-4B19-9EA2-79C23D0530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F9062E6-7427-469B-84CF-650472CF1B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9D17FFCE-7EC4-41FB-AD81-87B09E9A62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489ED4A-E422-4774-AC18-1DA8689124F8}"/>
                </a:ext>
              </a:extLst>
            </p:cNvPr>
            <p:cNvGrpSpPr/>
            <p:nvPr/>
          </p:nvGrpSpPr>
          <p:grpSpPr>
            <a:xfrm>
              <a:off x="2338210" y="4422428"/>
              <a:ext cx="3561552" cy="0"/>
              <a:chOff x="2338210" y="2542828"/>
              <a:chExt cx="3561552" cy="0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C863F395-FD27-41D2-8E29-EE37076E34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AD66B003-6B29-4831-A10E-97DD1EAA41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88F9B1E4-6AAC-4A40-A0B0-2683D60793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9B2AFA6-0E7E-4709-AEDE-5E2C449F4096}"/>
                </a:ext>
              </a:extLst>
            </p:cNvPr>
            <p:cNvGrpSpPr/>
            <p:nvPr/>
          </p:nvGrpSpPr>
          <p:grpSpPr>
            <a:xfrm>
              <a:off x="2338210" y="5362228"/>
              <a:ext cx="3561552" cy="0"/>
              <a:chOff x="2338210" y="2542828"/>
              <a:chExt cx="3561552" cy="0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C7B6081-0B8D-4E2F-A0A9-9AFE5FDDD3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DC0BB865-B1EF-41B1-AFC6-58C7E617E5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C91D9424-D2DF-4915-9807-5550BDE5F2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outputs for the function machines below. </a:t>
            </a:r>
          </a:p>
        </p:txBody>
      </p:sp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50D1E4BE-6DFB-49E3-B2FC-A48C39F6C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7" name="TextBox 8">
            <a:extLst>
              <a:ext uri="{FF2B5EF4-FFF2-40B4-BE49-F238E27FC236}">
                <a16:creationId xmlns:a16="http://schemas.microsoft.com/office/drawing/2014/main" id="{9121A43F-7B19-4A1C-9BB7-B010137C55A7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CC551A-7434-4944-BB3E-8D2EF73B6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21745"/>
              </p:ext>
            </p:extLst>
          </p:nvPr>
        </p:nvGraphicFramePr>
        <p:xfrm>
          <a:off x="2052000" y="1521051"/>
          <a:ext cx="5040000" cy="3815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4216988419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56674481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5617815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8070873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31305801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75698776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4832785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73774483"/>
                    </a:ext>
                  </a:extLst>
                </a:gridCol>
              </a:tblGrid>
              <a:tr h="43189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Input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Output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498521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– 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019035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3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252088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21496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58402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÷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59656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421998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x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4053480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EE2468D7-D0A9-4485-B7DD-4AD05EE5B625}"/>
              </a:ext>
            </a:extLst>
          </p:cNvPr>
          <p:cNvGrpSpPr/>
          <p:nvPr/>
        </p:nvGrpSpPr>
        <p:grpSpPr>
          <a:xfrm>
            <a:off x="2593104" y="2215168"/>
            <a:ext cx="3561552" cy="2819400"/>
            <a:chOff x="2338210" y="2542828"/>
            <a:chExt cx="3561552" cy="281940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1085F45-BAAC-412D-BC3E-4F2EFB624F16}"/>
                </a:ext>
              </a:extLst>
            </p:cNvPr>
            <p:cNvGrpSpPr/>
            <p:nvPr/>
          </p:nvGrpSpPr>
          <p:grpSpPr>
            <a:xfrm>
              <a:off x="2338210" y="2542828"/>
              <a:ext cx="3561552" cy="0"/>
              <a:chOff x="2338210" y="2542828"/>
              <a:chExt cx="3561552" cy="0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9D753B53-43BC-4D99-B276-E01D620729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1F582FC-7117-4CC3-A8DB-D20262139F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C191C79C-F1C6-4B73-8549-CD1523F2DC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56CBE65-A021-4599-B29C-610FBD9FD860}"/>
                </a:ext>
              </a:extLst>
            </p:cNvPr>
            <p:cNvGrpSpPr/>
            <p:nvPr/>
          </p:nvGrpSpPr>
          <p:grpSpPr>
            <a:xfrm>
              <a:off x="2338210" y="3482628"/>
              <a:ext cx="3561552" cy="0"/>
              <a:chOff x="2338210" y="2542828"/>
              <a:chExt cx="3561552" cy="0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677C0A0B-C563-4B19-9EA2-79C23D0530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F9062E6-7427-469B-84CF-650472CF1B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9D17FFCE-7EC4-41FB-AD81-87B09E9A62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489ED4A-E422-4774-AC18-1DA8689124F8}"/>
                </a:ext>
              </a:extLst>
            </p:cNvPr>
            <p:cNvGrpSpPr/>
            <p:nvPr/>
          </p:nvGrpSpPr>
          <p:grpSpPr>
            <a:xfrm>
              <a:off x="2338210" y="4422428"/>
              <a:ext cx="3561552" cy="0"/>
              <a:chOff x="2338210" y="2542828"/>
              <a:chExt cx="3561552" cy="0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C863F395-FD27-41D2-8E29-EE37076E34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AD66B003-6B29-4831-A10E-97DD1EAA41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88F9B1E4-6AAC-4A40-A0B0-2683D60793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9B2AFA6-0E7E-4709-AEDE-5E2C449F4096}"/>
                </a:ext>
              </a:extLst>
            </p:cNvPr>
            <p:cNvGrpSpPr/>
            <p:nvPr/>
          </p:nvGrpSpPr>
          <p:grpSpPr>
            <a:xfrm>
              <a:off x="2338210" y="5362228"/>
              <a:ext cx="3561552" cy="0"/>
              <a:chOff x="2338210" y="2542828"/>
              <a:chExt cx="3561552" cy="0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C7B6081-0B8D-4E2F-A0A9-9AFE5FDDD3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8210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DC0BB865-B1EF-41B1-AFC6-58C7E617E5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2870" y="2542828"/>
                <a:ext cx="720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C91D9424-D2DF-4915-9807-5550BDE5F2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762" y="2542828"/>
                <a:ext cx="68400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5254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Form the expressions from the given inputs.</a:t>
            </a:r>
          </a:p>
        </p:txBody>
      </p:sp>
      <p:pic>
        <p:nvPicPr>
          <p:cNvPr id="11" name="Picture 10" descr="A close up of a sign&#10;&#10;Description generated with high confidence">
            <a:extLst>
              <a:ext uri="{FF2B5EF4-FFF2-40B4-BE49-F238E27FC236}">
                <a16:creationId xmlns:a16="http://schemas.microsoft.com/office/drawing/2014/main" id="{8D85AF34-28FB-4686-A16F-0E9C4899F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38B5693B-DE02-4C0D-95FA-8981D2F02AFF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59CB4060-E6B8-4662-8A4F-ACE510670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555262"/>
              </p:ext>
            </p:extLst>
          </p:nvPr>
        </p:nvGraphicFramePr>
        <p:xfrm>
          <a:off x="2592000" y="2846100"/>
          <a:ext cx="4031075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51878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15197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i="1" dirty="0"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D657428-2819-4784-B885-908E178B273E}"/>
              </a:ext>
            </a:extLst>
          </p:cNvPr>
          <p:cNvCxnSpPr>
            <a:cxnSpLocks/>
          </p:cNvCxnSpPr>
          <p:nvPr/>
        </p:nvCxnSpPr>
        <p:spPr>
          <a:xfrm>
            <a:off x="3575634" y="3116100"/>
            <a:ext cx="16264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0" name="Table 6">
            <a:extLst>
              <a:ext uri="{FF2B5EF4-FFF2-40B4-BE49-F238E27FC236}">
                <a16:creationId xmlns:a16="http://schemas.microsoft.com/office/drawing/2014/main" id="{750E3922-0E16-4824-B8DC-9A1AACB7C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834593"/>
              </p:ext>
            </p:extLst>
          </p:nvPr>
        </p:nvGraphicFramePr>
        <p:xfrm>
          <a:off x="2592000" y="3959529"/>
          <a:ext cx="4031073" cy="12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51885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15188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85792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79990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1FEF01A-66DA-4E07-AF47-323A1DCB18F9}"/>
              </a:ext>
            </a:extLst>
          </p:cNvPr>
          <p:cNvCxnSpPr>
            <a:cxnSpLocks/>
          </p:cNvCxnSpPr>
          <p:nvPr/>
        </p:nvCxnSpPr>
        <p:spPr>
          <a:xfrm>
            <a:off x="3575634" y="4910197"/>
            <a:ext cx="16264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4" name="Table 6">
            <a:extLst>
              <a:ext uri="{FF2B5EF4-FFF2-40B4-BE49-F238E27FC236}">
                <a16:creationId xmlns:a16="http://schemas.microsoft.com/office/drawing/2014/main" id="{26D1CCE9-AC6B-4FBB-BEE7-6EF0AEB7B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53347"/>
              </p:ext>
            </p:extLst>
          </p:nvPr>
        </p:nvGraphicFramePr>
        <p:xfrm>
          <a:off x="2339860" y="1615737"/>
          <a:ext cx="446428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3329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853329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70569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7053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Input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+ 3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Output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78798C8-3E59-43F7-ABF1-E796D1C3A491}"/>
              </a:ext>
            </a:extLst>
          </p:cNvPr>
          <p:cNvCxnSpPr>
            <a:cxnSpLocks/>
          </p:cNvCxnSpPr>
          <p:nvPr/>
        </p:nvCxnSpPr>
        <p:spPr>
          <a:xfrm>
            <a:off x="3101627" y="1885737"/>
            <a:ext cx="72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DCEC501-1015-4D33-834E-67B844AE4264}"/>
              </a:ext>
            </a:extLst>
          </p:cNvPr>
          <p:cNvCxnSpPr>
            <a:cxnSpLocks/>
          </p:cNvCxnSpPr>
          <p:nvPr/>
        </p:nvCxnSpPr>
        <p:spPr>
          <a:xfrm>
            <a:off x="4942068" y="1885737"/>
            <a:ext cx="72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44FDD1DF-1FC2-4AEE-AFFF-9CF2AB583E4F}"/>
              </a:ext>
            </a:extLst>
          </p:cNvPr>
          <p:cNvGrpSpPr/>
          <p:nvPr/>
        </p:nvGrpSpPr>
        <p:grpSpPr>
          <a:xfrm>
            <a:off x="5594530" y="2243754"/>
            <a:ext cx="936000" cy="396000"/>
            <a:chOff x="5594530" y="2243754"/>
            <a:chExt cx="936000" cy="39600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FAF4F98-B837-483A-A486-05D1BF6A6290}"/>
                </a:ext>
              </a:extLst>
            </p:cNvPr>
            <p:cNvSpPr>
              <a:spLocks/>
            </p:cNvSpPr>
            <p:nvPr/>
          </p:nvSpPr>
          <p:spPr>
            <a:xfrm>
              <a:off x="5594530" y="2243754"/>
              <a:ext cx="396000" cy="396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B4AA7F4-0827-4C4D-9772-E3C5BEB3E9E4}"/>
                </a:ext>
              </a:extLst>
            </p:cNvPr>
            <p:cNvGrpSpPr/>
            <p:nvPr/>
          </p:nvGrpSpPr>
          <p:grpSpPr>
            <a:xfrm>
              <a:off x="5990530" y="2403093"/>
              <a:ext cx="540000" cy="216000"/>
              <a:chOff x="5990530" y="2403093"/>
              <a:chExt cx="540000" cy="216000"/>
            </a:xfrm>
          </p:grpSpPr>
          <p:sp>
            <p:nvSpPr>
              <p:cNvPr id="22" name="Isosceles Triangle 21">
                <a:extLst>
                  <a:ext uri="{FF2B5EF4-FFF2-40B4-BE49-F238E27FC236}">
                    <a16:creationId xmlns:a16="http://schemas.microsoft.com/office/drawing/2014/main" id="{B61818A9-4931-4B31-9138-5C18D93E39B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90530" y="2403093"/>
                <a:ext cx="144000" cy="216000"/>
              </a:xfrm>
              <a:prstGeom prst="triangl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Isosceles Triangle 23">
                <a:extLst>
                  <a:ext uri="{FF2B5EF4-FFF2-40B4-BE49-F238E27FC236}">
                    <a16:creationId xmlns:a16="http://schemas.microsoft.com/office/drawing/2014/main" id="{DEF4BD54-6810-4906-A31A-92DDE56986D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188530" y="2403093"/>
                <a:ext cx="144000" cy="216000"/>
              </a:xfrm>
              <a:prstGeom prst="triangl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Isosceles Triangle 24">
                <a:extLst>
                  <a:ext uri="{FF2B5EF4-FFF2-40B4-BE49-F238E27FC236}">
                    <a16:creationId xmlns:a16="http://schemas.microsoft.com/office/drawing/2014/main" id="{0FD8AD74-76F2-462D-87B9-99109762677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386530" y="2403093"/>
                <a:ext cx="144000" cy="216000"/>
              </a:xfrm>
              <a:prstGeom prst="triangl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2B16340-C122-4405-845A-546D0BDB655A}"/>
              </a:ext>
            </a:extLst>
          </p:cNvPr>
          <p:cNvSpPr>
            <a:spLocks/>
          </p:cNvSpPr>
          <p:nvPr/>
        </p:nvSpPr>
        <p:spPr>
          <a:xfrm>
            <a:off x="2817837" y="4074062"/>
            <a:ext cx="360000" cy="36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569092A-1D33-421E-A936-DED636799905}"/>
              </a:ext>
            </a:extLst>
          </p:cNvPr>
          <p:cNvSpPr>
            <a:spLocks/>
          </p:cNvSpPr>
          <p:nvPr/>
        </p:nvSpPr>
        <p:spPr>
          <a:xfrm>
            <a:off x="2799837" y="2243754"/>
            <a:ext cx="396000" cy="396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4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Form the expressions from the given inputs.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10" descr="A close up of a sign&#10;&#10;Description generated with high confidence">
            <a:extLst>
              <a:ext uri="{FF2B5EF4-FFF2-40B4-BE49-F238E27FC236}">
                <a16:creationId xmlns:a16="http://schemas.microsoft.com/office/drawing/2014/main" id="{8D85AF34-28FB-4686-A16F-0E9C4899F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38B5693B-DE02-4C0D-95FA-8981D2F02AFF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59CB4060-E6B8-4662-8A4F-ACE510670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01398"/>
              </p:ext>
            </p:extLst>
          </p:nvPr>
        </p:nvGraphicFramePr>
        <p:xfrm>
          <a:off x="2592000" y="2846100"/>
          <a:ext cx="4031075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51878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15197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+ 3</a:t>
                      </a:r>
                      <a:endParaRPr lang="en-GB" sz="1800" b="1" i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D657428-2819-4784-B885-908E178B273E}"/>
              </a:ext>
            </a:extLst>
          </p:cNvPr>
          <p:cNvCxnSpPr>
            <a:cxnSpLocks/>
          </p:cNvCxnSpPr>
          <p:nvPr/>
        </p:nvCxnSpPr>
        <p:spPr>
          <a:xfrm>
            <a:off x="3575634" y="3116100"/>
            <a:ext cx="16264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0" name="Table 6">
            <a:extLst>
              <a:ext uri="{FF2B5EF4-FFF2-40B4-BE49-F238E27FC236}">
                <a16:creationId xmlns:a16="http://schemas.microsoft.com/office/drawing/2014/main" id="{750E3922-0E16-4824-B8DC-9A1AACB7C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460373"/>
              </p:ext>
            </p:extLst>
          </p:nvPr>
        </p:nvGraphicFramePr>
        <p:xfrm>
          <a:off x="2592000" y="3959529"/>
          <a:ext cx="4031073" cy="12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51885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15188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85792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18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+ 3</a:t>
                      </a:r>
                      <a:endParaRPr lang="en-GB" sz="1800" b="1" i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79990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1FEF01A-66DA-4E07-AF47-323A1DCB18F9}"/>
              </a:ext>
            </a:extLst>
          </p:cNvPr>
          <p:cNvCxnSpPr>
            <a:cxnSpLocks/>
          </p:cNvCxnSpPr>
          <p:nvPr/>
        </p:nvCxnSpPr>
        <p:spPr>
          <a:xfrm>
            <a:off x="3575634" y="4910197"/>
            <a:ext cx="16264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4" name="Table 6">
            <a:extLst>
              <a:ext uri="{FF2B5EF4-FFF2-40B4-BE49-F238E27FC236}">
                <a16:creationId xmlns:a16="http://schemas.microsoft.com/office/drawing/2014/main" id="{26D1CCE9-AC6B-4FBB-BEE7-6EF0AEB7B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363053"/>
              </p:ext>
            </p:extLst>
          </p:nvPr>
        </p:nvGraphicFramePr>
        <p:xfrm>
          <a:off x="2339860" y="1615737"/>
          <a:ext cx="4464280" cy="5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3329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853329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770569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1087053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Input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+ 3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Output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</a:tbl>
          </a:graphicData>
        </a:graphic>
      </p:graphicFrame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78798C8-3E59-43F7-ABF1-E796D1C3A491}"/>
              </a:ext>
            </a:extLst>
          </p:cNvPr>
          <p:cNvCxnSpPr>
            <a:cxnSpLocks/>
          </p:cNvCxnSpPr>
          <p:nvPr/>
        </p:nvCxnSpPr>
        <p:spPr>
          <a:xfrm>
            <a:off x="3101627" y="1885737"/>
            <a:ext cx="72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DCEC501-1015-4D33-834E-67B844AE4264}"/>
              </a:ext>
            </a:extLst>
          </p:cNvPr>
          <p:cNvCxnSpPr>
            <a:cxnSpLocks/>
          </p:cNvCxnSpPr>
          <p:nvPr/>
        </p:nvCxnSpPr>
        <p:spPr>
          <a:xfrm>
            <a:off x="4942068" y="1885737"/>
            <a:ext cx="72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5C095115-B6F0-483D-BD15-5509BA093B1E}"/>
              </a:ext>
            </a:extLst>
          </p:cNvPr>
          <p:cNvSpPr>
            <a:spLocks/>
          </p:cNvSpPr>
          <p:nvPr/>
        </p:nvSpPr>
        <p:spPr>
          <a:xfrm>
            <a:off x="2817837" y="4074062"/>
            <a:ext cx="360000" cy="36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FC3627B-51B2-41D2-A01E-9B3EE6A0248B}"/>
              </a:ext>
            </a:extLst>
          </p:cNvPr>
          <p:cNvSpPr>
            <a:spLocks/>
          </p:cNvSpPr>
          <p:nvPr/>
        </p:nvSpPr>
        <p:spPr>
          <a:xfrm>
            <a:off x="2799837" y="2243754"/>
            <a:ext cx="396000" cy="3960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68C1390-3971-493C-9309-518E69CE164B}"/>
              </a:ext>
            </a:extLst>
          </p:cNvPr>
          <p:cNvGrpSpPr/>
          <p:nvPr/>
        </p:nvGrpSpPr>
        <p:grpSpPr>
          <a:xfrm>
            <a:off x="5594530" y="2243754"/>
            <a:ext cx="936000" cy="2187651"/>
            <a:chOff x="5594530" y="2243754"/>
            <a:chExt cx="936000" cy="2187651"/>
          </a:xfrm>
        </p:grpSpPr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D724E330-DF69-4F22-A6EE-BF4201A4E170}"/>
                </a:ext>
              </a:extLst>
            </p:cNvPr>
            <p:cNvSpPr>
              <a:spLocks/>
            </p:cNvSpPr>
            <p:nvPr/>
          </p:nvSpPr>
          <p:spPr>
            <a:xfrm>
              <a:off x="5990530" y="2403093"/>
              <a:ext cx="144000" cy="216000"/>
            </a:xfrm>
            <a:prstGeom prst="triangl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FAF4F98-B837-483A-A486-05D1BF6A6290}"/>
                </a:ext>
              </a:extLst>
            </p:cNvPr>
            <p:cNvSpPr>
              <a:spLocks/>
            </p:cNvSpPr>
            <p:nvPr/>
          </p:nvSpPr>
          <p:spPr>
            <a:xfrm>
              <a:off x="5594530" y="2243754"/>
              <a:ext cx="396000" cy="396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54B7B18D-F4AA-4DD5-91B0-EA4410EED805}"/>
                </a:ext>
              </a:extLst>
            </p:cNvPr>
            <p:cNvSpPr>
              <a:spLocks/>
            </p:cNvSpPr>
            <p:nvPr/>
          </p:nvSpPr>
          <p:spPr>
            <a:xfrm>
              <a:off x="6188530" y="2403093"/>
              <a:ext cx="144000" cy="216000"/>
            </a:xfrm>
            <a:prstGeom prst="triangl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93CB654E-3273-471C-B526-131F73F765A3}"/>
                </a:ext>
              </a:extLst>
            </p:cNvPr>
            <p:cNvSpPr>
              <a:spLocks/>
            </p:cNvSpPr>
            <p:nvPr/>
          </p:nvSpPr>
          <p:spPr>
            <a:xfrm>
              <a:off x="6386530" y="2403093"/>
              <a:ext cx="144000" cy="216000"/>
            </a:xfrm>
            <a:prstGeom prst="triangl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9C7E33B7-B42D-4775-AC4F-6F518E9850F6}"/>
                </a:ext>
              </a:extLst>
            </p:cNvPr>
            <p:cNvSpPr>
              <a:spLocks/>
            </p:cNvSpPr>
            <p:nvPr/>
          </p:nvSpPr>
          <p:spPr>
            <a:xfrm>
              <a:off x="5990530" y="4215405"/>
              <a:ext cx="144000" cy="2160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Isosceles Triangle 56">
              <a:extLst>
                <a:ext uri="{FF2B5EF4-FFF2-40B4-BE49-F238E27FC236}">
                  <a16:creationId xmlns:a16="http://schemas.microsoft.com/office/drawing/2014/main" id="{EE6C7763-2640-4EB2-A8B2-D14548F68E05}"/>
                </a:ext>
              </a:extLst>
            </p:cNvPr>
            <p:cNvSpPr>
              <a:spLocks/>
            </p:cNvSpPr>
            <p:nvPr/>
          </p:nvSpPr>
          <p:spPr>
            <a:xfrm>
              <a:off x="6188530" y="4215405"/>
              <a:ext cx="144000" cy="2160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Isosceles Triangle 57">
              <a:extLst>
                <a:ext uri="{FF2B5EF4-FFF2-40B4-BE49-F238E27FC236}">
                  <a16:creationId xmlns:a16="http://schemas.microsoft.com/office/drawing/2014/main" id="{1602DED8-7C82-4724-9F35-329EF802B60B}"/>
                </a:ext>
              </a:extLst>
            </p:cNvPr>
            <p:cNvSpPr>
              <a:spLocks/>
            </p:cNvSpPr>
            <p:nvPr/>
          </p:nvSpPr>
          <p:spPr>
            <a:xfrm>
              <a:off x="6386530" y="4215405"/>
              <a:ext cx="144000" cy="2160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87FC875E-1AC0-444E-9FE3-3B40B47F21FB}"/>
              </a:ext>
            </a:extLst>
          </p:cNvPr>
          <p:cNvSpPr>
            <a:spLocks/>
          </p:cNvSpPr>
          <p:nvPr/>
        </p:nvSpPr>
        <p:spPr>
          <a:xfrm>
            <a:off x="5592185" y="4074062"/>
            <a:ext cx="360000" cy="36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function machine that does not show the correct expression.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C082CB2-7BF4-44A8-80FF-28D7F2C4F7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4" name="TextBox 8">
            <a:extLst>
              <a:ext uri="{FF2B5EF4-FFF2-40B4-BE49-F238E27FC236}">
                <a16:creationId xmlns:a16="http://schemas.microsoft.com/office/drawing/2014/main" id="{A3DABA80-04BC-4F63-9629-25344CC148BA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1" name="Table 17">
            <a:extLst>
              <a:ext uri="{FF2B5EF4-FFF2-40B4-BE49-F238E27FC236}">
                <a16:creationId xmlns:a16="http://schemas.microsoft.com/office/drawing/2014/main" id="{44B14839-B911-47E0-A41E-4E0CF06EC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276276"/>
              </p:ext>
            </p:extLst>
          </p:nvPr>
        </p:nvGraphicFramePr>
        <p:xfrm>
          <a:off x="2160000" y="2493469"/>
          <a:ext cx="484863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19">
                  <a:extLst>
                    <a:ext uri="{9D8B030D-6E8A-4147-A177-3AD203B41FA5}">
                      <a16:colId xmlns:a16="http://schemas.microsoft.com/office/drawing/2014/main" val="2114263314"/>
                    </a:ext>
                  </a:extLst>
                </a:gridCol>
                <a:gridCol w="719607">
                  <a:extLst>
                    <a:ext uri="{9D8B030D-6E8A-4147-A177-3AD203B41FA5}">
                      <a16:colId xmlns:a16="http://schemas.microsoft.com/office/drawing/2014/main" val="3820435077"/>
                    </a:ext>
                  </a:extLst>
                </a:gridCol>
                <a:gridCol w="676517">
                  <a:extLst>
                    <a:ext uri="{9D8B030D-6E8A-4147-A177-3AD203B41FA5}">
                      <a16:colId xmlns:a16="http://schemas.microsoft.com/office/drawing/2014/main" val="3031376846"/>
                    </a:ext>
                  </a:extLst>
                </a:gridCol>
                <a:gridCol w="635534">
                  <a:extLst>
                    <a:ext uri="{9D8B030D-6E8A-4147-A177-3AD203B41FA5}">
                      <a16:colId xmlns:a16="http://schemas.microsoft.com/office/drawing/2014/main" val="2152078851"/>
                    </a:ext>
                  </a:extLst>
                </a:gridCol>
                <a:gridCol w="676517">
                  <a:extLst>
                    <a:ext uri="{9D8B030D-6E8A-4147-A177-3AD203B41FA5}">
                      <a16:colId xmlns:a16="http://schemas.microsoft.com/office/drawing/2014/main" val="3797185041"/>
                    </a:ext>
                  </a:extLst>
                </a:gridCol>
                <a:gridCol w="572438">
                  <a:extLst>
                    <a:ext uri="{9D8B030D-6E8A-4147-A177-3AD203B41FA5}">
                      <a16:colId xmlns:a16="http://schemas.microsoft.com/office/drawing/2014/main" val="2132948014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70604159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÷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÷ 3 + 4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57363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669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+ 7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2</a:t>
                      </a: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+ 7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43530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67717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+ 2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x 3 + 2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94858"/>
                  </a:ext>
                </a:extLst>
              </a:tr>
            </a:tbl>
          </a:graphicData>
        </a:graphic>
      </p:graphicFrame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7DAC986-41C4-403B-B4BC-FA372C574DFD}"/>
              </a:ext>
            </a:extLst>
          </p:cNvPr>
          <p:cNvCxnSpPr>
            <a:cxnSpLocks/>
          </p:cNvCxnSpPr>
          <p:nvPr/>
        </p:nvCxnSpPr>
        <p:spPr>
          <a:xfrm>
            <a:off x="2592791" y="3407643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7D38A23-F532-4907-BCFE-246894B08D79}"/>
              </a:ext>
            </a:extLst>
          </p:cNvPr>
          <p:cNvCxnSpPr>
            <a:cxnSpLocks/>
          </p:cNvCxnSpPr>
          <p:nvPr/>
        </p:nvCxnSpPr>
        <p:spPr>
          <a:xfrm>
            <a:off x="2590828" y="4139484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7E0BBB9-9E4D-4A1A-A005-70C7D3AB7A9E}"/>
              </a:ext>
            </a:extLst>
          </p:cNvPr>
          <p:cNvCxnSpPr>
            <a:cxnSpLocks/>
          </p:cNvCxnSpPr>
          <p:nvPr/>
        </p:nvCxnSpPr>
        <p:spPr>
          <a:xfrm>
            <a:off x="4014085" y="3407643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7561C33-8D36-490B-B7A8-DEB7C294ADC4}"/>
              </a:ext>
            </a:extLst>
          </p:cNvPr>
          <p:cNvCxnSpPr>
            <a:cxnSpLocks/>
          </p:cNvCxnSpPr>
          <p:nvPr/>
        </p:nvCxnSpPr>
        <p:spPr>
          <a:xfrm>
            <a:off x="4012122" y="4139484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185B0092-E4C6-40DC-AF10-773ED8A2003C}"/>
              </a:ext>
            </a:extLst>
          </p:cNvPr>
          <p:cNvGrpSpPr/>
          <p:nvPr/>
        </p:nvGrpSpPr>
        <p:grpSpPr>
          <a:xfrm>
            <a:off x="2590828" y="2675801"/>
            <a:ext cx="3266633" cy="0"/>
            <a:chOff x="2590828" y="2675801"/>
            <a:chExt cx="3266633" cy="0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3D8C136-7C4A-4119-A363-84C7D79F223C}"/>
                </a:ext>
              </a:extLst>
            </p:cNvPr>
            <p:cNvCxnSpPr>
              <a:cxnSpLocks/>
            </p:cNvCxnSpPr>
            <p:nvPr/>
          </p:nvCxnSpPr>
          <p:spPr>
            <a:xfrm>
              <a:off x="2590828" y="2675801"/>
              <a:ext cx="54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08B5017-7FF2-472A-BD27-A3A0E143EF30}"/>
                </a:ext>
              </a:extLst>
            </p:cNvPr>
            <p:cNvCxnSpPr>
              <a:cxnSpLocks/>
            </p:cNvCxnSpPr>
            <p:nvPr/>
          </p:nvCxnSpPr>
          <p:spPr>
            <a:xfrm>
              <a:off x="4012122" y="2675801"/>
              <a:ext cx="54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30A8FEA-5866-4D55-97E9-F22AF3FBAAC1}"/>
                </a:ext>
              </a:extLst>
            </p:cNvPr>
            <p:cNvCxnSpPr>
              <a:cxnSpLocks/>
            </p:cNvCxnSpPr>
            <p:nvPr/>
          </p:nvCxnSpPr>
          <p:spPr>
            <a:xfrm>
              <a:off x="5317461" y="2675801"/>
              <a:ext cx="54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BAC799A-0096-425C-99B7-D3D5FE52CB95}"/>
              </a:ext>
            </a:extLst>
          </p:cNvPr>
          <p:cNvCxnSpPr>
            <a:cxnSpLocks/>
          </p:cNvCxnSpPr>
          <p:nvPr/>
        </p:nvCxnSpPr>
        <p:spPr>
          <a:xfrm>
            <a:off x="5319424" y="3407643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D52B26C-AD93-4297-A8F2-32B7974EEBAC}"/>
              </a:ext>
            </a:extLst>
          </p:cNvPr>
          <p:cNvCxnSpPr>
            <a:cxnSpLocks/>
          </p:cNvCxnSpPr>
          <p:nvPr/>
        </p:nvCxnSpPr>
        <p:spPr>
          <a:xfrm>
            <a:off x="5317461" y="4139484"/>
            <a:ext cx="540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10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function machine that does not show the correct expression.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C082CB2-7BF4-44A8-80FF-28D7F2C4F7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4" name="TextBox 8">
            <a:extLst>
              <a:ext uri="{FF2B5EF4-FFF2-40B4-BE49-F238E27FC236}">
                <a16:creationId xmlns:a16="http://schemas.microsoft.com/office/drawing/2014/main" id="{A3DABA80-04BC-4F63-9629-25344CC148BA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3D8C136-7C4A-4119-A363-84C7D79F223C}"/>
              </a:ext>
            </a:extLst>
          </p:cNvPr>
          <p:cNvCxnSpPr>
            <a:cxnSpLocks/>
          </p:cNvCxnSpPr>
          <p:nvPr/>
        </p:nvCxnSpPr>
        <p:spPr>
          <a:xfrm>
            <a:off x="2590828" y="2675801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7DAC986-41C4-403B-B4BC-FA372C574DFD}"/>
              </a:ext>
            </a:extLst>
          </p:cNvPr>
          <p:cNvCxnSpPr>
            <a:cxnSpLocks/>
          </p:cNvCxnSpPr>
          <p:nvPr/>
        </p:nvCxnSpPr>
        <p:spPr>
          <a:xfrm>
            <a:off x="2592791" y="3407643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7D38A23-F532-4907-BCFE-246894B08D79}"/>
              </a:ext>
            </a:extLst>
          </p:cNvPr>
          <p:cNvCxnSpPr>
            <a:cxnSpLocks/>
          </p:cNvCxnSpPr>
          <p:nvPr/>
        </p:nvCxnSpPr>
        <p:spPr>
          <a:xfrm>
            <a:off x="2590828" y="4139484"/>
            <a:ext cx="54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08B5017-7FF2-472A-BD27-A3A0E143EF30}"/>
              </a:ext>
            </a:extLst>
          </p:cNvPr>
          <p:cNvCxnSpPr>
            <a:cxnSpLocks/>
          </p:cNvCxnSpPr>
          <p:nvPr/>
        </p:nvCxnSpPr>
        <p:spPr>
          <a:xfrm>
            <a:off x="4012122" y="2675801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7E0BBB9-9E4D-4A1A-A005-70C7D3AB7A9E}"/>
              </a:ext>
            </a:extLst>
          </p:cNvPr>
          <p:cNvCxnSpPr>
            <a:cxnSpLocks/>
          </p:cNvCxnSpPr>
          <p:nvPr/>
        </p:nvCxnSpPr>
        <p:spPr>
          <a:xfrm>
            <a:off x="4014085" y="3407643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7561C33-8D36-490B-B7A8-DEB7C294ADC4}"/>
              </a:ext>
            </a:extLst>
          </p:cNvPr>
          <p:cNvCxnSpPr>
            <a:cxnSpLocks/>
          </p:cNvCxnSpPr>
          <p:nvPr/>
        </p:nvCxnSpPr>
        <p:spPr>
          <a:xfrm>
            <a:off x="4012122" y="4139484"/>
            <a:ext cx="54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30A8FEA-5866-4D55-97E9-F22AF3FBAAC1}"/>
              </a:ext>
            </a:extLst>
          </p:cNvPr>
          <p:cNvCxnSpPr>
            <a:cxnSpLocks/>
          </p:cNvCxnSpPr>
          <p:nvPr/>
        </p:nvCxnSpPr>
        <p:spPr>
          <a:xfrm>
            <a:off x="5317461" y="2675801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BAC799A-0096-425C-99B7-D3D5FE52CB95}"/>
              </a:ext>
            </a:extLst>
          </p:cNvPr>
          <p:cNvCxnSpPr>
            <a:cxnSpLocks/>
          </p:cNvCxnSpPr>
          <p:nvPr/>
        </p:nvCxnSpPr>
        <p:spPr>
          <a:xfrm>
            <a:off x="5319424" y="3407643"/>
            <a:ext cx="540000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D52B26C-AD93-4297-A8F2-32B7974EEBAC}"/>
              </a:ext>
            </a:extLst>
          </p:cNvPr>
          <p:cNvCxnSpPr>
            <a:cxnSpLocks/>
          </p:cNvCxnSpPr>
          <p:nvPr/>
        </p:nvCxnSpPr>
        <p:spPr>
          <a:xfrm>
            <a:off x="5317461" y="4139484"/>
            <a:ext cx="54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6CD9F465-D9A1-49DA-9C3D-A8A49A2A28EF}"/>
              </a:ext>
            </a:extLst>
          </p:cNvPr>
          <p:cNvSpPr/>
          <p:nvPr/>
        </p:nvSpPr>
        <p:spPr>
          <a:xfrm>
            <a:off x="1881995" y="3810752"/>
            <a:ext cx="5380010" cy="70173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6253C81E-7466-466A-AD2A-86F45BB5A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13828"/>
              </p:ext>
            </p:extLst>
          </p:nvPr>
        </p:nvGraphicFramePr>
        <p:xfrm>
          <a:off x="2160000" y="2493469"/>
          <a:ext cx="484863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19">
                  <a:extLst>
                    <a:ext uri="{9D8B030D-6E8A-4147-A177-3AD203B41FA5}">
                      <a16:colId xmlns:a16="http://schemas.microsoft.com/office/drawing/2014/main" val="2114263314"/>
                    </a:ext>
                  </a:extLst>
                </a:gridCol>
                <a:gridCol w="719607">
                  <a:extLst>
                    <a:ext uri="{9D8B030D-6E8A-4147-A177-3AD203B41FA5}">
                      <a16:colId xmlns:a16="http://schemas.microsoft.com/office/drawing/2014/main" val="3820435077"/>
                    </a:ext>
                  </a:extLst>
                </a:gridCol>
                <a:gridCol w="676517">
                  <a:extLst>
                    <a:ext uri="{9D8B030D-6E8A-4147-A177-3AD203B41FA5}">
                      <a16:colId xmlns:a16="http://schemas.microsoft.com/office/drawing/2014/main" val="3031376846"/>
                    </a:ext>
                  </a:extLst>
                </a:gridCol>
                <a:gridCol w="635534">
                  <a:extLst>
                    <a:ext uri="{9D8B030D-6E8A-4147-A177-3AD203B41FA5}">
                      <a16:colId xmlns:a16="http://schemas.microsoft.com/office/drawing/2014/main" val="2152078851"/>
                    </a:ext>
                  </a:extLst>
                </a:gridCol>
                <a:gridCol w="676517">
                  <a:extLst>
                    <a:ext uri="{9D8B030D-6E8A-4147-A177-3AD203B41FA5}">
                      <a16:colId xmlns:a16="http://schemas.microsoft.com/office/drawing/2014/main" val="3797185041"/>
                    </a:ext>
                  </a:extLst>
                </a:gridCol>
                <a:gridCol w="572438">
                  <a:extLst>
                    <a:ext uri="{9D8B030D-6E8A-4147-A177-3AD203B41FA5}">
                      <a16:colId xmlns:a16="http://schemas.microsoft.com/office/drawing/2014/main" val="2132948014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70604159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÷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+ 4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÷ 3 + 4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57363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669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x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+ 7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  <a:r>
                        <a:rPr lang="en-GB" sz="2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+ 7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43530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67717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x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+ 2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x 3 + 2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94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666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6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missing functions.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Picture 14" descr="A close up of a sign&#10;&#10;Description generated with high confidence">
            <a:extLst>
              <a:ext uri="{FF2B5EF4-FFF2-40B4-BE49-F238E27FC236}">
                <a16:creationId xmlns:a16="http://schemas.microsoft.com/office/drawing/2014/main" id="{83D0802C-BA08-42B5-A370-EBB3DDFF0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6" name="TextBox 8">
            <a:extLst>
              <a:ext uri="{FF2B5EF4-FFF2-40B4-BE49-F238E27FC236}">
                <a16:creationId xmlns:a16="http://schemas.microsoft.com/office/drawing/2014/main" id="{3BDA4EF9-1281-42FA-91C0-3DBFBC8C77F6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3" name="Table 6">
            <a:extLst>
              <a:ext uri="{FF2B5EF4-FFF2-40B4-BE49-F238E27FC236}">
                <a16:creationId xmlns:a16="http://schemas.microsoft.com/office/drawing/2014/main" id="{B637D756-CE85-4326-81CE-282614401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2853"/>
              </p:ext>
            </p:extLst>
          </p:nvPr>
        </p:nvGraphicFramePr>
        <p:xfrm>
          <a:off x="2196000" y="1948255"/>
          <a:ext cx="4752000" cy="32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565473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24685486"/>
                    </a:ext>
                  </a:extLst>
                </a:gridCol>
              </a:tblGrid>
              <a:tr h="648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  <a:tr h="108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9022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+ 9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x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0494137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3452"/>
                  </a:ext>
                </a:extLst>
              </a:tr>
              <a:tr h="64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003023"/>
                  </a:ext>
                </a:extLst>
              </a:tr>
              <a:tr h="108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94170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–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x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+ 10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2309938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0F09E9B2-D80E-4BF9-9473-AD11FDF79F75}"/>
              </a:ext>
            </a:extLst>
          </p:cNvPr>
          <p:cNvGrpSpPr/>
          <p:nvPr/>
        </p:nvGrpSpPr>
        <p:grpSpPr>
          <a:xfrm>
            <a:off x="3044442" y="2285720"/>
            <a:ext cx="2756842" cy="0"/>
            <a:chOff x="3044442" y="2285720"/>
            <a:chExt cx="2756842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DB9BC21-69EC-4854-B2FC-C6F437313E51}"/>
                </a:ext>
              </a:extLst>
            </p:cNvPr>
            <p:cNvCxnSpPr>
              <a:cxnSpLocks/>
            </p:cNvCxnSpPr>
            <p:nvPr/>
          </p:nvCxnSpPr>
          <p:spPr>
            <a:xfrm>
              <a:off x="3044442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747BE9C9-752C-496E-A666-23D5A4BA7EA3}"/>
                </a:ext>
              </a:extLst>
            </p:cNvPr>
            <p:cNvCxnSpPr/>
            <p:nvPr/>
          </p:nvCxnSpPr>
          <p:spPr>
            <a:xfrm>
              <a:off x="4901284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009E77E-64F7-46A3-B5BC-C29074617E2E}"/>
              </a:ext>
            </a:extLst>
          </p:cNvPr>
          <p:cNvGrpSpPr/>
          <p:nvPr/>
        </p:nvGrpSpPr>
        <p:grpSpPr>
          <a:xfrm>
            <a:off x="3044442" y="4081271"/>
            <a:ext cx="2756842" cy="0"/>
            <a:chOff x="3044442" y="2285720"/>
            <a:chExt cx="2756842" cy="0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9F62F509-E4B6-4BC2-A724-56F53B42A380}"/>
                </a:ext>
              </a:extLst>
            </p:cNvPr>
            <p:cNvCxnSpPr>
              <a:cxnSpLocks/>
            </p:cNvCxnSpPr>
            <p:nvPr/>
          </p:nvCxnSpPr>
          <p:spPr>
            <a:xfrm>
              <a:off x="3044442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A1E160E-806C-41CD-8FBE-1BD343FFA673}"/>
                </a:ext>
              </a:extLst>
            </p:cNvPr>
            <p:cNvCxnSpPr/>
            <p:nvPr/>
          </p:nvCxnSpPr>
          <p:spPr>
            <a:xfrm>
              <a:off x="4901284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821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6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the missing functions.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Picture 14" descr="A close up of a sign&#10;&#10;Description generated with high confidence">
            <a:extLst>
              <a:ext uri="{FF2B5EF4-FFF2-40B4-BE49-F238E27FC236}">
                <a16:creationId xmlns:a16="http://schemas.microsoft.com/office/drawing/2014/main" id="{83D0802C-BA08-42B5-A370-EBB3DDFF09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6" name="TextBox 8">
            <a:extLst>
              <a:ext uri="{FF2B5EF4-FFF2-40B4-BE49-F238E27FC236}">
                <a16:creationId xmlns:a16="http://schemas.microsoft.com/office/drawing/2014/main" id="{3BDA4EF9-1281-42FA-91C0-3DBFBC8C77F6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2020</a:t>
            </a:r>
          </a:p>
        </p:txBody>
      </p:sp>
      <p:graphicFrame>
        <p:nvGraphicFramePr>
          <p:cNvPr id="23" name="Table 6">
            <a:extLst>
              <a:ext uri="{FF2B5EF4-FFF2-40B4-BE49-F238E27FC236}">
                <a16:creationId xmlns:a16="http://schemas.microsoft.com/office/drawing/2014/main" id="{B637D756-CE85-4326-81CE-282614401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774793"/>
              </p:ext>
            </p:extLst>
          </p:nvPr>
        </p:nvGraphicFramePr>
        <p:xfrm>
          <a:off x="2196000" y="1948255"/>
          <a:ext cx="4752000" cy="32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48031418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565473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9480532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1860606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267151873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37355801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24685486"/>
                    </a:ext>
                  </a:extLst>
                </a:gridCol>
              </a:tblGrid>
              <a:tr h="648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479229"/>
                  </a:ext>
                </a:extLst>
              </a:tr>
              <a:tr h="108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9022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2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÷</a:t>
                      </a:r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+ 9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x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0494137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3452"/>
                  </a:ext>
                </a:extLst>
              </a:tr>
              <a:tr h="64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x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003023"/>
                  </a:ext>
                </a:extLst>
              </a:tr>
              <a:tr h="108000"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94170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–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x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+ 10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2309938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0F09E9B2-D80E-4BF9-9473-AD11FDF79F75}"/>
              </a:ext>
            </a:extLst>
          </p:cNvPr>
          <p:cNvGrpSpPr/>
          <p:nvPr/>
        </p:nvGrpSpPr>
        <p:grpSpPr>
          <a:xfrm>
            <a:off x="3044442" y="2285720"/>
            <a:ext cx="2756842" cy="0"/>
            <a:chOff x="3044442" y="2285720"/>
            <a:chExt cx="2756842" cy="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DB9BC21-69EC-4854-B2FC-C6F437313E51}"/>
                </a:ext>
              </a:extLst>
            </p:cNvPr>
            <p:cNvCxnSpPr>
              <a:cxnSpLocks/>
            </p:cNvCxnSpPr>
            <p:nvPr/>
          </p:nvCxnSpPr>
          <p:spPr>
            <a:xfrm>
              <a:off x="3044442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747BE9C9-752C-496E-A666-23D5A4BA7EA3}"/>
                </a:ext>
              </a:extLst>
            </p:cNvPr>
            <p:cNvCxnSpPr/>
            <p:nvPr/>
          </p:nvCxnSpPr>
          <p:spPr>
            <a:xfrm>
              <a:off x="4901284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009E77E-64F7-46A3-B5BC-C29074617E2E}"/>
              </a:ext>
            </a:extLst>
          </p:cNvPr>
          <p:cNvGrpSpPr/>
          <p:nvPr/>
        </p:nvGrpSpPr>
        <p:grpSpPr>
          <a:xfrm>
            <a:off x="3044442" y="4081271"/>
            <a:ext cx="2756842" cy="0"/>
            <a:chOff x="3044442" y="2285720"/>
            <a:chExt cx="2756842" cy="0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9F62F509-E4B6-4BC2-A724-56F53B42A380}"/>
                </a:ext>
              </a:extLst>
            </p:cNvPr>
            <p:cNvCxnSpPr>
              <a:cxnSpLocks/>
            </p:cNvCxnSpPr>
            <p:nvPr/>
          </p:nvCxnSpPr>
          <p:spPr>
            <a:xfrm>
              <a:off x="3044442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A1E160E-806C-41CD-8FBE-1BD343FFA673}"/>
                </a:ext>
              </a:extLst>
            </p:cNvPr>
            <p:cNvCxnSpPr/>
            <p:nvPr/>
          </p:nvCxnSpPr>
          <p:spPr>
            <a:xfrm>
              <a:off x="4901284" y="2285720"/>
              <a:ext cx="900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576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0f0ae0ff-29c4-4766-b250-c1a9bee8d43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64B3E9-4641-4AF0-9263-7429C63C6B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1681</TotalTime>
  <Words>473</Words>
  <Application>Microsoft Office PowerPoint</Application>
  <PresentationFormat>On-screen Show (4:3)</PresentationFormat>
  <Paragraphs>204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51</cp:revision>
  <dcterms:created xsi:type="dcterms:W3CDTF">2018-03-17T10:08:43Z</dcterms:created>
  <dcterms:modified xsi:type="dcterms:W3CDTF">2021-02-01T12:02:41Z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