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1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98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92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54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17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27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19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6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32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26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0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361F0-3C85-4716-8DAF-8533F8399D8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1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222554"/>
            <a:ext cx="12763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88640"/>
            <a:ext cx="12763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Mathematics Code Breaker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78857"/>
              </p:ext>
            </p:extLst>
          </p:nvPr>
        </p:nvGraphicFramePr>
        <p:xfrm>
          <a:off x="65540" y="2255272"/>
          <a:ext cx="89709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1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1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18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18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18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18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7212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07504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60911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20197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58752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73152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80656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01480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18972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80511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52120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660232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164288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58100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172400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7504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0911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97361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08207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73152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2704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095056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615105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136704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652120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7504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5149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192487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699225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13394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720898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241722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183057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704656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20072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228184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24128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07504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65149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192487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699225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213394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20898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241722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9912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8971" y="6069098"/>
            <a:ext cx="82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!!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60232" y="4963815"/>
            <a:ext cx="72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41433" y="1428847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In the following expressions, a = 5, b = 3, c = 10, d = 100. Substitute into each expression to get your answer. Then look at the table below to see which letter your answer represents. Fill that into the blanks underneath to reveal another </a:t>
            </a:r>
            <a:r>
              <a:rPr lang="en-GB" sz="1400" b="1" u="sng" dirty="0"/>
              <a:t>HILARIOUS</a:t>
            </a:r>
            <a:r>
              <a:rPr lang="en-GB" sz="1400" dirty="0"/>
              <a:t> maths joke.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206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17 + 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70729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 - 3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246793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 - 3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678841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 + c + 6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555776" y="3107246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107246"/>
                <a:ext cx="660911" cy="39376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3163299" y="3182779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 + 5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707904" y="3182779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 + b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199121" y="3182779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13 - c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063217" y="3210489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5b – 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652120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2b – 1 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647393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3a + 4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119990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2c - 3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7524328" y="3068960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400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3068960"/>
                <a:ext cx="660911" cy="39376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8172400" y="3068960"/>
                <a:ext cx="660911" cy="420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GB" sz="1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000" dirty="0"/>
                  <a:t>  - 1</a:t>
                </a: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3068960"/>
                <a:ext cx="660911" cy="4205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-36512" y="3977629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3977629"/>
                <a:ext cx="660911" cy="39376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39552" y="4011351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dirty="0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000" b="0" i="1" dirty="0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GB" sz="1000" b="0" i="1" dirty="0" smtClean="0">
                          <a:latin typeface="Cambria Math"/>
                        </a:rPr>
                        <m:t> −6</m:t>
                      </m:r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011351"/>
                <a:ext cx="660911" cy="39376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/>
          <p:cNvSpPr txBox="1"/>
          <p:nvPr/>
        </p:nvSpPr>
        <p:spPr>
          <a:xfrm>
            <a:off x="1129471" y="4097214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3a – 11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750849" y="4097214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6b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2555776" y="3977629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GB" sz="1000" b="0" i="1" smtClean="0">
                          <a:latin typeface="Cambria Math"/>
                        </a:rPr>
                        <m:t> −</m:t>
                      </m:r>
                      <m:r>
                        <a:rPr lang="en-GB" sz="10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977629"/>
                <a:ext cx="660911" cy="39376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/>
          <p:cNvSpPr txBox="1"/>
          <p:nvPr/>
        </p:nvSpPr>
        <p:spPr>
          <a:xfrm>
            <a:off x="3635896" y="4011351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4b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067944" y="4011351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 – 2a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544290" y="4011350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4a – 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148064" y="4011351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 –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593967" y="3980908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GB" sz="1000" b="0" i="1" smtClean="0">
                          <a:latin typeface="Cambria Math"/>
                        </a:rPr>
                        <m:t> −2</m:t>
                      </m:r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967" y="3980908"/>
                <a:ext cx="660911" cy="39376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94665" y="490061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2c - 1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539552" y="4763430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63430"/>
                <a:ext cx="660911" cy="39376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1143326" y="4896177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d - 100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1579123" y="4791140"/>
                <a:ext cx="660911" cy="354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123" y="4791140"/>
                <a:ext cx="660911" cy="35484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extBox 91"/>
          <p:cNvSpPr txBox="1"/>
          <p:nvPr/>
        </p:nvSpPr>
        <p:spPr>
          <a:xfrm>
            <a:off x="2169042" y="490061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2c – 13 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699792" y="490061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½c – 1  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190582" y="4891738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</a:t>
            </a:r>
            <a:r>
              <a:rPr lang="en-GB" sz="1000" baseline="30000" dirty="0"/>
              <a:t>2</a:t>
            </a:r>
            <a:r>
              <a:rPr lang="en-GB" sz="1000" dirty="0"/>
              <a:t> + 8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067944" y="490061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d ÷ c ÷ a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644008" y="490061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2c – b</a:t>
            </a:r>
            <a:r>
              <a:rPr lang="en-GB" sz="1000" baseline="30000" dirty="0"/>
              <a:t>2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148064" y="4903103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a</a:t>
            </a:r>
            <a:r>
              <a:rPr lang="en-GB" sz="1000" baseline="30000" dirty="0"/>
              <a:t>2</a:t>
            </a:r>
            <a:r>
              <a:rPr lang="en-GB" sz="1000" dirty="0"/>
              <a:t> - 17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624410" y="4890979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3(a – 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6084168" y="4786797"/>
                <a:ext cx="660911" cy="384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sSup>
                            <m:sSupPr>
                              <m:ctrlPr>
                                <a:rPr lang="en-GB" sz="1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0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GB" sz="1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786797"/>
                <a:ext cx="660911" cy="38459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Box 99"/>
          <p:cNvSpPr txBox="1"/>
          <p:nvPr/>
        </p:nvSpPr>
        <p:spPr>
          <a:xfrm>
            <a:off x="35496" y="5964088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</a:t>
            </a:r>
            <a:r>
              <a:rPr lang="en-GB" sz="1000" baseline="30000" dirty="0"/>
              <a:t>3</a:t>
            </a:r>
            <a:r>
              <a:rPr lang="en-GB" sz="1000" dirty="0"/>
              <a:t> – 3b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12148" y="5945987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a</a:t>
            </a:r>
            <a:r>
              <a:rPr lang="en-GB" sz="1000" baseline="30000" dirty="0"/>
              <a:t>2</a:t>
            </a:r>
            <a:r>
              <a:rPr lang="en-GB" sz="1000" dirty="0"/>
              <a:t> – 1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187624" y="5950233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 + 2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678841" y="5950233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d – 88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227195" y="5964088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</a:t>
            </a:r>
            <a:r>
              <a:rPr lang="en-GB" sz="1000" baseline="30000" dirty="0"/>
              <a:t>2</a:t>
            </a:r>
            <a:r>
              <a:rPr lang="en-GB" sz="1000" dirty="0"/>
              <a:t> - a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699792" y="594598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7b - 2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3191009" y="5950233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/>
              <a:t>bc</a:t>
            </a:r>
            <a:r>
              <a:rPr lang="en-GB" sz="1000" dirty="0"/>
              <a:t> - 13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752853" y="5945985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</a:t>
            </a:r>
            <a:r>
              <a:rPr lang="en-GB" sz="1000" baseline="30000" dirty="0"/>
              <a:t>2</a:t>
            </a:r>
            <a:r>
              <a:rPr lang="en-GB" sz="1000" dirty="0"/>
              <a:t> + 3a</a:t>
            </a:r>
          </a:p>
        </p:txBody>
      </p:sp>
    </p:spTree>
    <p:extLst>
      <p:ext uri="{BB962C8B-B14F-4D97-AF65-F5344CB8AC3E}">
        <p14:creationId xmlns:p14="http://schemas.microsoft.com/office/powerpoint/2010/main" val="4208341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238</Words>
  <Application>Microsoft Office PowerPoint</Application>
  <PresentationFormat>On-screen Show (4:3)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Burke</dc:creator>
  <cp:lastModifiedBy>Rosanna Harries</cp:lastModifiedBy>
  <cp:revision>7</cp:revision>
  <dcterms:created xsi:type="dcterms:W3CDTF">2012-03-21T00:59:39Z</dcterms:created>
  <dcterms:modified xsi:type="dcterms:W3CDTF">2021-02-26T10:04:19Z</dcterms:modified>
</cp:coreProperties>
</file>