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88" y="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361F0-3C85-4716-8DAF-8533F8399D84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193DC-E456-4678-A6F2-5F765ECB15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414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361F0-3C85-4716-8DAF-8533F8399D84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193DC-E456-4678-A6F2-5F765ECB15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982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361F0-3C85-4716-8DAF-8533F8399D84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193DC-E456-4678-A6F2-5F765ECB15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920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361F0-3C85-4716-8DAF-8533F8399D84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193DC-E456-4678-A6F2-5F765ECB15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549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361F0-3C85-4716-8DAF-8533F8399D84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193DC-E456-4678-A6F2-5F765ECB15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177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361F0-3C85-4716-8DAF-8533F8399D84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193DC-E456-4678-A6F2-5F765ECB15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27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361F0-3C85-4716-8DAF-8533F8399D84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193DC-E456-4678-A6F2-5F765ECB15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199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361F0-3C85-4716-8DAF-8533F8399D84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193DC-E456-4678-A6F2-5F765ECB15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361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361F0-3C85-4716-8DAF-8533F8399D84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193DC-E456-4678-A6F2-5F765ECB15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4324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361F0-3C85-4716-8DAF-8533F8399D84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193DC-E456-4678-A6F2-5F765ECB15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268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361F0-3C85-4716-8DAF-8533F8399D84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193DC-E456-4678-A6F2-5F765ECB15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501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361F0-3C85-4716-8DAF-8533F8399D84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193DC-E456-4678-A6F2-5F765ECB15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21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100" y="222554"/>
            <a:ext cx="1276350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" y="188640"/>
            <a:ext cx="1276350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8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Mathematics Code Breaker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278857"/>
              </p:ext>
            </p:extLst>
          </p:nvPr>
        </p:nvGraphicFramePr>
        <p:xfrm>
          <a:off x="65540" y="2255272"/>
          <a:ext cx="897095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7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4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8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18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1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18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018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018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018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018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721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721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7212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7212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7212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7212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7212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7212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7212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7212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7212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7212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7212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72125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72125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372125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J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Q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107504" y="3861048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60911" y="3861048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220197" y="3861048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758752" y="3861048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673152" y="3861048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180656" y="3861048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701480" y="3861048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218972" y="3861048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080511" y="3861048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652120" y="3861048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660232" y="3861048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7164288" y="3861048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658100" y="3861048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8172400" y="3861048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07504" y="4653136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60911" y="4653136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197361" y="4653136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708207" y="4653136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673152" y="4653136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612704" y="4653136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095056" y="4653136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615105" y="4653136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5136704" y="4653136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652120" y="4653136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107504" y="5539879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65149" y="5539879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192487" y="5539879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1699225" y="5539879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2213394" y="5539879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720898" y="5539879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3241722" y="5539879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183057" y="5539879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4704656" y="5539879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220072" y="5539879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6228184" y="5539879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724128" y="5539879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107504" y="6645162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665149" y="6645162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1192487" y="6645162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1699225" y="6645162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2213394" y="6645162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720898" y="6645162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241722" y="6645162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779912" y="6645162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218971" y="6069098"/>
            <a:ext cx="8281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!!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660232" y="4963815"/>
            <a:ext cx="7200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?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-41433" y="1428847"/>
            <a:ext cx="9144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In the following expressions, a = 5, b = 3, c = 10, d = 100. Substitute into each expression to get your answer. Then look at the table below to see which letter your answer represents. Fill that into the blanks underneath to reveal another </a:t>
            </a:r>
            <a:r>
              <a:rPr lang="en-GB" sz="1400" b="1" u="sng" dirty="0"/>
              <a:t>HILARIOUS</a:t>
            </a:r>
            <a:r>
              <a:rPr lang="en-GB" sz="1400" dirty="0"/>
              <a:t> maths joke.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3206" y="3212976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17 + a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70729" y="3212976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c - 3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1246793" y="3212976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b - 3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678841" y="3212976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b + c + 6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2555776" y="3107246"/>
                <a:ext cx="660911" cy="393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000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GB" sz="1000" b="0" i="1" smtClean="0">
                              <a:latin typeface="Cambria Math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10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3107246"/>
                <a:ext cx="660911" cy="39376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TextBox 68"/>
          <p:cNvSpPr txBox="1"/>
          <p:nvPr/>
        </p:nvSpPr>
        <p:spPr>
          <a:xfrm>
            <a:off x="3163299" y="3182779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b + 5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707904" y="3182779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c + b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199121" y="3182779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13 - c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063217" y="3210489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5b – 1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5652120" y="3212976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2b – 1 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647393" y="3212976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3a + 4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119990" y="3212976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2c - 3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7524328" y="3068960"/>
                <a:ext cx="660911" cy="393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000" b="0" i="1" smtClean="0">
                              <a:latin typeface="Cambria Math"/>
                            </a:rPr>
                            <m:t>400</m:t>
                          </m:r>
                        </m:num>
                        <m:den>
                          <m:r>
                            <a:rPr lang="en-GB" sz="1000" b="0" i="1" smtClean="0">
                              <a:latin typeface="Cambria Math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GB" sz="10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328" y="3068960"/>
                <a:ext cx="660911" cy="39376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8172400" y="3068960"/>
                <a:ext cx="660911" cy="4205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/>
                          </a:rPr>
                          <m:t>𝑐</m:t>
                        </m:r>
                      </m:num>
                      <m:den>
                        <m:r>
                          <a:rPr lang="en-GB" sz="16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000" dirty="0"/>
                  <a:t>  - 1</a:t>
                </a:r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2400" y="3068960"/>
                <a:ext cx="660911" cy="42050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-36512" y="3977629"/>
                <a:ext cx="660911" cy="393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000" b="0" i="1" smtClean="0">
                              <a:latin typeface="Cambria Math"/>
                            </a:rPr>
                            <m:t>9</m:t>
                          </m:r>
                        </m:num>
                        <m:den>
                          <m:r>
                            <a:rPr lang="en-GB" sz="1000" b="0" i="1" smtClean="0">
                              <a:latin typeface="Cambria Math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en-GB" sz="10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6512" y="3977629"/>
                <a:ext cx="660911" cy="39376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539552" y="4011351"/>
                <a:ext cx="660911" cy="393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000" b="0" i="1" dirty="0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GB" sz="1000" b="0" i="1" dirty="0" smtClean="0">
                              <a:latin typeface="Cambria Math"/>
                            </a:rPr>
                            <m:t>𝑎</m:t>
                          </m:r>
                        </m:den>
                      </m:f>
                      <m:r>
                        <a:rPr lang="en-GB" sz="1000" b="0" i="1" dirty="0" smtClean="0">
                          <a:latin typeface="Cambria Math"/>
                        </a:rPr>
                        <m:t> −6</m:t>
                      </m:r>
                    </m:oMath>
                  </m:oMathPara>
                </a14:m>
                <a:endParaRPr lang="en-GB" sz="10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011351"/>
                <a:ext cx="660911" cy="39376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TextBox 79"/>
          <p:cNvSpPr txBox="1"/>
          <p:nvPr/>
        </p:nvSpPr>
        <p:spPr>
          <a:xfrm>
            <a:off x="1129471" y="4097214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3a – 11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1750849" y="4097214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6b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2555776" y="3977629"/>
                <a:ext cx="660911" cy="393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000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GB" sz="1000" b="0" i="1" smtClean="0">
                              <a:latin typeface="Cambria Math"/>
                            </a:rPr>
                            <m:t>10</m:t>
                          </m:r>
                        </m:den>
                      </m:f>
                      <m:r>
                        <a:rPr lang="en-GB" sz="1000" b="0" i="1" smtClean="0">
                          <a:latin typeface="Cambria Math"/>
                        </a:rPr>
                        <m:t> −</m:t>
                      </m:r>
                      <m:r>
                        <a:rPr lang="en-GB" sz="1000" b="0" i="1" smtClean="0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en-GB" sz="10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3977629"/>
                <a:ext cx="660911" cy="39376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TextBox 82"/>
          <p:cNvSpPr txBox="1"/>
          <p:nvPr/>
        </p:nvSpPr>
        <p:spPr>
          <a:xfrm>
            <a:off x="3635896" y="4011351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4b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4067944" y="4011351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c – 2a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4544290" y="4011350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4a – 1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5148064" y="4011351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c – 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5593967" y="3980908"/>
                <a:ext cx="660911" cy="393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000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GB" sz="1000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  <m:r>
                        <a:rPr lang="en-GB" sz="1000" b="0" i="1" smtClean="0">
                          <a:latin typeface="Cambria Math"/>
                        </a:rPr>
                        <m:t> −2</m:t>
                      </m:r>
                    </m:oMath>
                  </m:oMathPara>
                </a14:m>
                <a:endParaRPr lang="en-GB" sz="1000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3967" y="3980908"/>
                <a:ext cx="660911" cy="39376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TextBox 87"/>
          <p:cNvSpPr txBox="1"/>
          <p:nvPr/>
        </p:nvSpPr>
        <p:spPr>
          <a:xfrm>
            <a:off x="94665" y="4900616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2c - 1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539552" y="4763430"/>
                <a:ext cx="660911" cy="393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000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GB" sz="1000" b="0" i="1" smtClean="0">
                              <a:latin typeface="Cambria Math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en-GB" sz="1000" dirty="0"/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763430"/>
                <a:ext cx="660911" cy="39376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TextBox 89"/>
          <p:cNvSpPr txBox="1"/>
          <p:nvPr/>
        </p:nvSpPr>
        <p:spPr>
          <a:xfrm>
            <a:off x="1143326" y="4896177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d - 100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1579123" y="4791140"/>
                <a:ext cx="660911" cy="3548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000" b="0" i="1" smtClean="0">
                              <a:latin typeface="Cambria Math"/>
                            </a:rPr>
                            <m:t>𝑐</m:t>
                          </m:r>
                        </m:num>
                        <m:den>
                          <m:r>
                            <a:rPr lang="en-GB" sz="1000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000" dirty="0"/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9123" y="4791140"/>
                <a:ext cx="660911" cy="35484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2" name="TextBox 91"/>
          <p:cNvSpPr txBox="1"/>
          <p:nvPr/>
        </p:nvSpPr>
        <p:spPr>
          <a:xfrm>
            <a:off x="2169042" y="4900616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2c – 13 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2699792" y="4900616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½c – 1  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3190582" y="4891738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b</a:t>
            </a:r>
            <a:r>
              <a:rPr lang="en-GB" sz="1000" baseline="30000" dirty="0"/>
              <a:t>2</a:t>
            </a:r>
            <a:r>
              <a:rPr lang="en-GB" sz="1000" dirty="0"/>
              <a:t> + 8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4067944" y="4900616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d ÷ c ÷ a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4644008" y="4900616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2c – b</a:t>
            </a:r>
            <a:r>
              <a:rPr lang="en-GB" sz="1000" baseline="30000" dirty="0"/>
              <a:t>2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5148064" y="4903103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a</a:t>
            </a:r>
            <a:r>
              <a:rPr lang="en-GB" sz="1000" baseline="30000" dirty="0"/>
              <a:t>2</a:t>
            </a:r>
            <a:r>
              <a:rPr lang="en-GB" sz="1000" dirty="0"/>
              <a:t> - 17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5624410" y="4890979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3(a – 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6084168" y="4786797"/>
                <a:ext cx="660911" cy="3845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000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sSup>
                            <m:sSupPr>
                              <m:ctrlPr>
                                <a:rPr lang="en-GB" sz="1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000" b="0" i="1" smtClean="0">
                                  <a:latin typeface="Cambria Math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n-GB" sz="10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000" dirty="0"/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68" y="4786797"/>
                <a:ext cx="660911" cy="38459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TextBox 99"/>
          <p:cNvSpPr txBox="1"/>
          <p:nvPr/>
        </p:nvSpPr>
        <p:spPr>
          <a:xfrm>
            <a:off x="35496" y="5964088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b</a:t>
            </a:r>
            <a:r>
              <a:rPr lang="en-GB" sz="1000" baseline="30000" dirty="0"/>
              <a:t>3</a:t>
            </a:r>
            <a:r>
              <a:rPr lang="en-GB" sz="1000" dirty="0"/>
              <a:t> – 3b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612148" y="5945987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a</a:t>
            </a:r>
            <a:r>
              <a:rPr lang="en-GB" sz="1000" baseline="30000" dirty="0"/>
              <a:t>2</a:t>
            </a:r>
            <a:r>
              <a:rPr lang="en-GB" sz="1000" dirty="0"/>
              <a:t> – 1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1187624" y="5950233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c + 2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1678841" y="5950233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d – 88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2227195" y="5964088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b</a:t>
            </a:r>
            <a:r>
              <a:rPr lang="en-GB" sz="1000" baseline="30000" dirty="0"/>
              <a:t>2</a:t>
            </a:r>
            <a:r>
              <a:rPr lang="en-GB" sz="1000" dirty="0"/>
              <a:t> - a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2699792" y="5945986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7b - 2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3191009" y="5950233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/>
              <a:t>bc</a:t>
            </a:r>
            <a:r>
              <a:rPr lang="en-GB" sz="1000" dirty="0"/>
              <a:t> - 13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3752853" y="5945985"/>
            <a:ext cx="66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b</a:t>
            </a:r>
            <a:r>
              <a:rPr lang="en-GB" sz="1000" baseline="30000" dirty="0"/>
              <a:t>2</a:t>
            </a:r>
            <a:r>
              <a:rPr lang="en-GB" sz="1000" dirty="0"/>
              <a:t> + 3a</a:t>
            </a:r>
          </a:p>
        </p:txBody>
      </p:sp>
    </p:spTree>
    <p:extLst>
      <p:ext uri="{BB962C8B-B14F-4D97-AF65-F5344CB8AC3E}">
        <p14:creationId xmlns:p14="http://schemas.microsoft.com/office/powerpoint/2010/main" val="4208341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238</Words>
  <Application>Microsoft Office PowerPoint</Application>
  <PresentationFormat>On-screen Show (4:3)</PresentationFormat>
  <Paragraphs>100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 Math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Burke</dc:creator>
  <cp:lastModifiedBy>Rosanna Harries</cp:lastModifiedBy>
  <cp:revision>7</cp:revision>
  <dcterms:created xsi:type="dcterms:W3CDTF">2012-03-21T00:59:39Z</dcterms:created>
  <dcterms:modified xsi:type="dcterms:W3CDTF">2021-02-26T10:04:19Z</dcterms:modified>
</cp:coreProperties>
</file>