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/>
    <p:restoredTop sz="95921"/>
  </p:normalViewPr>
  <p:slideViewPr>
    <p:cSldViewPr snapToGrid="0" snapToObjects="1">
      <p:cViewPr varScale="1">
        <p:scale>
          <a:sx n="114" d="100"/>
          <a:sy n="114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DA16-64BF-CB4E-941A-0E79BC44E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2F2C8-5F34-C34F-8C07-8400A8EB4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3A2C6-AA53-7C42-998A-1F9F6174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95E34-5669-6841-BBCE-AD408E5A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52001-A3DE-B243-859F-5325FE9D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EB15-704F-E140-AA18-0547C842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AC41B-C809-0644-AFBD-617CF5347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6B483-8A74-9440-8528-BB65AF7C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C1E8-7EBB-D849-9723-D2C265E2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FB232-F50B-6E45-BBAC-20B1292E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3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4C395-FFA2-6C4C-ADB2-E96742ED2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FC3E3-0AAE-A142-A099-4ADA53104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4483B-AB6E-F641-A19B-B3679F55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DDE63-8B5E-2747-A3CC-0B521D1F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5F23-BF9C-0342-AE1E-FC54D8F9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E045-A91C-824A-A07B-629386AA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D8FF7-8333-D14C-B23F-12AFCC826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9F17-5103-BE4A-8845-4861B4A8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F9E8-D368-FB46-A6CB-ADACEAB3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D77D-8734-9F45-B0DB-F23B0D1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09A8-F86E-2245-BA0B-B184146F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6596A-9DD0-9944-B276-CE6133A84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2017-DCDC-984D-BD5F-3E4A36A7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C9DA3-0C5B-3142-9F31-194FA0FF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B9E62-456A-224A-B09A-88C95016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01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D63A-AFDF-7046-81A1-59162BD9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814D-5388-8B44-BDF0-416E899B4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E8A74-5442-E24B-B826-C57308568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9628F-1817-4B4D-83CE-4A3363D7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1E669-E0C1-144D-8863-047CBC04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D0847-FAE9-034A-A5E3-382C55BC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8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898D-F8E3-9142-AB30-B45137AC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44E73-7EDC-9640-B11E-233E8E4FB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312C1-062F-954F-9623-CC3C5783E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2B4DB-01DC-6847-B0A3-0DA46115F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32860-9D05-A445-AE67-88840B49D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DFD6F-EBFB-EF49-94B0-697F19381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E409D8-881D-814E-BEC7-E032EF59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0E348-9632-3D45-A363-1E411784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9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35D7-35C1-8C4A-9437-33280740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E2E1C-16B8-2A4A-86F8-3E21A917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64E0B-795D-9E45-BF84-4B4C4A527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F68B0-8080-504E-A1B2-AC3432C46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56D17-F0B9-F249-B7CE-25366085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0DC68-EC37-D14F-915C-1BA4A70B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2F915-112B-EB49-B3DE-28B07F89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0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B7E6-D21C-2241-983F-A36DBD6E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5B7EC-1742-2D47-92B4-174868E2D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2ACFB-1CBF-204D-BEF5-545678A4F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1B914-AAC8-AA4E-928F-400C5EFF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FE907-40B5-214B-A093-090BA6DA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F9EB6-17D9-DF44-A296-7DBF5CA8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3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AB44-A09A-7242-B535-3F853BA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4DCEE-3290-4A47-938C-19769C0DC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0AAC0-94A2-F04B-B4E3-C18780E2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B3951-DEA8-8340-BAEA-C8648D5F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624E4-EA42-AF4A-B205-782CDA80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25B68-7A72-6B4B-A1C2-9D9EA57D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3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556E7-623B-8D47-880D-87E09DEC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EB813-8AFF-FB4F-9213-4DE08886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1FFB-5EEC-0746-B5CA-630C0BE4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64A83-9CDC-A640-9AB7-EFDA97F4E44C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AF663-433F-E247-BF60-C765897B1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43E04-4C9C-334C-A0D7-3F5A7DE28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E7CF9-15A0-8442-AE66-E0FF1FCB7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9A1AE-6C86-B441-A16B-0E8074BC612A}"/>
              </a:ext>
            </a:extLst>
          </p:cNvPr>
          <p:cNvSpPr txBox="1"/>
          <p:nvPr/>
        </p:nvSpPr>
        <p:spPr>
          <a:xfrm>
            <a:off x="200025" y="242888"/>
            <a:ext cx="1171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Comic Sans MS" panose="030F0902030302020204" pitchFamily="66" charset="0"/>
              </a:rPr>
              <a:t>Tuesday 26</a:t>
            </a:r>
            <a:r>
              <a:rPr lang="en-US" sz="4000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th</a:t>
            </a:r>
            <a:r>
              <a:rPr lang="en-US" sz="4000" dirty="0">
                <a:solidFill>
                  <a:srgbClr val="7030A0"/>
                </a:solidFill>
                <a:latin typeface="Comic Sans MS" panose="030F0902030302020204" pitchFamily="66" charset="0"/>
              </a:rPr>
              <a:t> January 2021 </a:t>
            </a:r>
          </a:p>
          <a:p>
            <a:r>
              <a:rPr lang="en-US" sz="4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OLI: To plan a story</a:t>
            </a:r>
          </a:p>
        </p:txBody>
      </p:sp>
    </p:spTree>
    <p:extLst>
      <p:ext uri="{BB962C8B-B14F-4D97-AF65-F5344CB8AC3E}">
        <p14:creationId xmlns:p14="http://schemas.microsoft.com/office/powerpoint/2010/main" val="259752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D971D-1D0B-6A4F-800B-600C1819F714}"/>
              </a:ext>
            </a:extLst>
          </p:cNvPr>
          <p:cNvSpPr txBox="1"/>
          <p:nvPr/>
        </p:nvSpPr>
        <p:spPr>
          <a:xfrm>
            <a:off x="1423987" y="257176"/>
            <a:ext cx="934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Comic Sans MS" panose="030F0902030302020204" pitchFamily="66" charset="0"/>
              </a:rPr>
              <a:t>Two men walked into the rainforest…</a:t>
            </a:r>
            <a:endParaRPr lang="en-US" sz="4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3AF9D-E385-714E-A33A-497E95C6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9" y="1126815"/>
            <a:ext cx="3616227" cy="2404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FA58A6-26BE-8644-AF59-0137BF1CC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11" y="1126814"/>
            <a:ext cx="5127439" cy="213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1549D-6180-4742-90BA-75067634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10" y="5153336"/>
            <a:ext cx="2651869" cy="164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7D87B-4729-0C43-80ED-BE4DC4BE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938" y="5153336"/>
            <a:ext cx="2474148" cy="164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C58F8-A923-854E-9A24-05D503525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911" y="3313963"/>
            <a:ext cx="5165508" cy="1704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75A44-C8C9-8841-A6EF-362150110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316" y="2742918"/>
            <a:ext cx="2745678" cy="150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D3E2C-4371-2642-96F1-CD563947A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1600" y="1126815"/>
            <a:ext cx="2745678" cy="1537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AC0E3-AE77-3941-8E3D-10707C446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00" y="3693359"/>
            <a:ext cx="1716205" cy="1810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81A3C-7B76-E046-AE03-10881758E4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591" y="5604264"/>
            <a:ext cx="1752600" cy="1155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4DC1C-73A2-0440-A523-CA183D307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4866" y="5009415"/>
            <a:ext cx="1863100" cy="955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B71A6B-360C-DC4E-83B8-9B48E482F8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4866" y="3693359"/>
            <a:ext cx="1863100" cy="1237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1B55F-B669-4E46-AA09-988F0E00C8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1316" y="4330654"/>
            <a:ext cx="2725962" cy="18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15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1531B9-B580-E942-BB81-F239C54AE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279013"/>
              </p:ext>
            </p:extLst>
          </p:nvPr>
        </p:nvGraphicFramePr>
        <p:xfrm>
          <a:off x="147485" y="294968"/>
          <a:ext cx="11897030" cy="6268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406">
                  <a:extLst>
                    <a:ext uri="{9D8B030D-6E8A-4147-A177-3AD203B41FA5}">
                      <a16:colId xmlns:a16="http://schemas.microsoft.com/office/drawing/2014/main" val="1452394338"/>
                    </a:ext>
                  </a:extLst>
                </a:gridCol>
                <a:gridCol w="2379406">
                  <a:extLst>
                    <a:ext uri="{9D8B030D-6E8A-4147-A177-3AD203B41FA5}">
                      <a16:colId xmlns:a16="http://schemas.microsoft.com/office/drawing/2014/main" val="1567704384"/>
                    </a:ext>
                  </a:extLst>
                </a:gridCol>
                <a:gridCol w="2379406">
                  <a:extLst>
                    <a:ext uri="{9D8B030D-6E8A-4147-A177-3AD203B41FA5}">
                      <a16:colId xmlns:a16="http://schemas.microsoft.com/office/drawing/2014/main" val="2728441962"/>
                    </a:ext>
                  </a:extLst>
                </a:gridCol>
                <a:gridCol w="2379406">
                  <a:extLst>
                    <a:ext uri="{9D8B030D-6E8A-4147-A177-3AD203B41FA5}">
                      <a16:colId xmlns:a16="http://schemas.microsoft.com/office/drawing/2014/main" val="1772081390"/>
                    </a:ext>
                  </a:extLst>
                </a:gridCol>
                <a:gridCol w="2379406">
                  <a:extLst>
                    <a:ext uri="{9D8B030D-6E8A-4147-A177-3AD203B41FA5}">
                      <a16:colId xmlns:a16="http://schemas.microsoft.com/office/drawing/2014/main" val="131835307"/>
                    </a:ext>
                  </a:extLst>
                </a:gridCol>
              </a:tblGrid>
              <a:tr h="1870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879783"/>
                  </a:ext>
                </a:extLst>
              </a:tr>
              <a:tr h="43978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58409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BF5197-822B-894C-9A27-D195161F1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7" t="30955" r="77742" b="7729"/>
          <a:stretch/>
        </p:blipFill>
        <p:spPr>
          <a:xfrm>
            <a:off x="766916" y="484097"/>
            <a:ext cx="1185382" cy="1607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8FA10-D964-BE42-8A58-084615F97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5" t="30335" r="59113" b="8039"/>
          <a:stretch/>
        </p:blipFill>
        <p:spPr>
          <a:xfrm>
            <a:off x="3097161" y="478371"/>
            <a:ext cx="1187505" cy="1607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8E8A0-9118-4846-880C-939E0901E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6" t="30025" r="40664" b="8968"/>
          <a:stretch/>
        </p:blipFill>
        <p:spPr>
          <a:xfrm>
            <a:off x="5429529" y="478371"/>
            <a:ext cx="1290498" cy="1607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76691-1AB4-EF46-9112-7F40F9F3A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37" t="30645" r="22460" b="9587"/>
          <a:stretch/>
        </p:blipFill>
        <p:spPr>
          <a:xfrm>
            <a:off x="7699225" y="430827"/>
            <a:ext cx="1290498" cy="1655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26001-8E72-0147-A7F9-B33763214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32" t="29406" r="3468" b="9277"/>
          <a:stretch/>
        </p:blipFill>
        <p:spPr>
          <a:xfrm>
            <a:off x="10134586" y="406104"/>
            <a:ext cx="1290498" cy="16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2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2ED1C-977B-1F44-A5A7-1C969CE53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95" y="0"/>
            <a:ext cx="992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1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525A5-7F03-8546-814E-3B1569518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9" y="0"/>
            <a:ext cx="478320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0B4D2-9DBF-9244-BF12-9771BC08D682}"/>
              </a:ext>
            </a:extLst>
          </p:cNvPr>
          <p:cNvSpPr txBox="1"/>
          <p:nvPr/>
        </p:nvSpPr>
        <p:spPr>
          <a:xfrm>
            <a:off x="5620215" y="401444"/>
            <a:ext cx="63123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Remember to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Neat handwriting.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Correct punctuation.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A clear beginning, middle and ending.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Ambitious adjectives.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A variety of sentence starters.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Adverbs to add detail.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Use your senses to describe.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EXT – use similes to describe </a:t>
            </a:r>
          </a:p>
        </p:txBody>
      </p:sp>
    </p:spTree>
    <p:extLst>
      <p:ext uri="{BB962C8B-B14F-4D97-AF65-F5344CB8AC3E}">
        <p14:creationId xmlns:p14="http://schemas.microsoft.com/office/powerpoint/2010/main" val="272299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61</Words>
  <Application>Microsoft Macintosh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Cahill</dc:creator>
  <cp:lastModifiedBy>Jade Cahill</cp:lastModifiedBy>
  <cp:revision>5</cp:revision>
  <dcterms:created xsi:type="dcterms:W3CDTF">2021-01-19T10:43:48Z</dcterms:created>
  <dcterms:modified xsi:type="dcterms:W3CDTF">2021-01-19T11:36:00Z</dcterms:modified>
</cp:coreProperties>
</file>