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6" r:id="rId2"/>
    <p:sldId id="28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96918-7948-4F20-BFB4-5F40EAEA1735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DCA2F-0A41-45F0-8CF9-D73627D2F3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896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AFEBC8C4-7887-4D17-81CD-CC3FD94D00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560FCB-F21A-4358-B932-7B822A34420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8DD07EFC-9CF5-4014-9C77-608E4AF73A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58770782-8602-4BBE-8715-C4B3585965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86A4D849-4F68-460B-810B-54000498BC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D4E8DC-770F-4FAF-934E-A8ADA60C6DE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7D3364A2-788D-45E2-A5CE-26A8959B0A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15D586EC-4255-437D-B549-48DF491C7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2099E-1D43-4978-ADF1-DFE1BE0CF7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19C092-E769-4832-87A2-FA6DCA9A78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EB75A-3043-46CD-AC6B-039E4D791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E58-D3D2-4226-904B-69042E47BD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E3326-E7D2-4C4F-9A1A-ED1382F7D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9AF39-CBD7-4F4D-8680-15AD76B62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AD5-78CD-4369-BA9B-4AC6D2D40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11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4FA66-0EF4-48CF-B1C1-6FC335A08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EE7B87-4DBE-4D05-A33A-8F7DD48EA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9DD48-3CEA-4B43-BA64-BEB71825C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E58-D3D2-4226-904B-69042E47BD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BF19C-9F37-4DA0-B55E-F2BE039A7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3CDA7-90BD-4297-8952-B59DBE9D4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AD5-78CD-4369-BA9B-4AC6D2D40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201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FB13C7-E5AB-4871-B495-0502BFBE43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52AA84-3EE4-441D-BFF2-C22495A65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8F8F4-497C-4CE3-8693-997978937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E58-D3D2-4226-904B-69042E47BD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AA3A4-D7F5-4E21-B8D6-994B85369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16A31-C1CC-4CAE-B745-CE2EC9EB6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AD5-78CD-4369-BA9B-4AC6D2D40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29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5484-D567-4101-949B-7E4BDB657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6FA72-6F7B-4DB8-B337-85CC54DCB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C854C-35AE-43A1-8F69-AF51A1D9E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E58-D3D2-4226-904B-69042E47BD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EA974-31D5-49BB-B5FF-A79E66D3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B1B02-21DD-4448-8D47-4BF24C58A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AD5-78CD-4369-BA9B-4AC6D2D40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09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47387-83BF-4B66-B37F-059F3502E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9C021-1631-4EEE-AEA9-D890C0F47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07C3E-C342-4BA8-B3B3-6DA8FB7D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E58-D3D2-4226-904B-69042E47BD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C8485-FC49-4258-97ED-B290AC04E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27D27-DDF9-438E-BB8B-F6E939836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AD5-78CD-4369-BA9B-4AC6D2D40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69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C6D60-04C9-494C-B66B-37DA6383E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E0625-93AC-4125-8EC5-532EBE7FBE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BB11C0-2895-4259-91ED-E2C5E2C5A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0EA0A-4612-47BC-872E-B3E286A23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E58-D3D2-4226-904B-69042E47BD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2E82E-07A0-4500-B40F-B59F05B5E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3A938-D54B-439E-9C27-35B67C693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AD5-78CD-4369-BA9B-4AC6D2D40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58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04C25-AE06-4171-8186-C5BCEDD90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6AF36-DFF0-427A-B648-171804B99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5998B8-B478-473A-81D1-10AA7FE0E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9E10C5-D7FD-43D5-9146-C0943DEF61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1E08C7-3FCD-4390-B9E6-25674BCB37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5F8324-0DD8-4513-A9C9-EB7C8239F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E58-D3D2-4226-904B-69042E47BD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03CDEA-E278-4498-B68D-11178DFF5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8E235A-362A-4C2E-B7B7-39A7C1822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AD5-78CD-4369-BA9B-4AC6D2D40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72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7B84B-2E8A-41CE-9296-31F1B99C4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28C783-F49B-4E5C-AF5B-17D10F500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E58-D3D2-4226-904B-69042E47BD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3983A-C588-4C92-AFB4-DCDC33773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F130BB-D3A9-4C45-95E0-142273002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AD5-78CD-4369-BA9B-4AC6D2D40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27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E86C43-5A8A-43D6-BD69-6FF6F020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E58-D3D2-4226-904B-69042E47BD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75D881-90D6-4D43-AB56-6F946E3FC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565C8-EA26-4E7B-91BB-2051ABF19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AD5-78CD-4369-BA9B-4AC6D2D40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57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61007-F369-4E47-9EEB-6D1D3E76D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193F0-A577-4893-BCA6-83DE140DE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B3C120-D4BC-4346-9CD4-FB611B9EB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96822-966B-4D96-B37F-83A7681EA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E58-D3D2-4226-904B-69042E47BD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131C3-3271-41E1-A039-E14C37DCE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DEB69B-4C49-4796-AC55-B1AB9CA9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AD5-78CD-4369-BA9B-4AC6D2D40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48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F36D-9838-4FB1-AA3A-5013DA71D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B91753-E671-4A48-B2E3-E6C9B777D6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071365-A755-4C59-9257-2B3E9C577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CC431-0C94-4C3F-8A9B-4B5F65141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E58-D3D2-4226-904B-69042E47BD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526A39-A018-4B6A-83B9-0FD8213A4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600C48-759D-42DE-9209-13F254426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5EAD5-78CD-4369-BA9B-4AC6D2D40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92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BD35EF-4CEC-4C4D-BD8C-03B82156D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1F896-3BE7-4104-B6D0-898067949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8B0DD-9905-431A-A147-75BB8AD6F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62E58-D3D2-4226-904B-69042E47BD58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318BE-1935-4309-96DF-CE3AE3E7FE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62379-BD9D-48F8-8CF4-281D2AE2EF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AD5-78CD-4369-BA9B-4AC6D2D40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02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3">
            <a:extLst>
              <a:ext uri="{FF2B5EF4-FFF2-40B4-BE49-F238E27FC236}">
                <a16:creationId xmlns:a16="http://schemas.microsoft.com/office/drawing/2014/main" id="{621CABCE-DF0B-4349-9722-8083DC315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209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F53CD5F-858A-4A21-83F0-1A7DBF3C2207}"/>
              </a:ext>
            </a:extLst>
          </p:cNvPr>
          <p:cNvSpPr/>
          <p:nvPr/>
        </p:nvSpPr>
        <p:spPr>
          <a:xfrm>
            <a:off x="2802835" y="695739"/>
            <a:ext cx="725556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71D9C8-24D7-4965-A81C-DBC1C0E6E465}"/>
              </a:ext>
            </a:extLst>
          </p:cNvPr>
          <p:cNvSpPr/>
          <p:nvPr/>
        </p:nvSpPr>
        <p:spPr>
          <a:xfrm>
            <a:off x="1653209" y="1639957"/>
            <a:ext cx="2213113" cy="26736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>
            <a:extLst>
              <a:ext uri="{FF2B5EF4-FFF2-40B4-BE49-F238E27FC236}">
                <a16:creationId xmlns:a16="http://schemas.microsoft.com/office/drawing/2014/main" id="{4E78A317-2056-4867-900A-28558A994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D54F0FE-4333-4CB4-82B5-649F7FC1BE7F}"/>
              </a:ext>
            </a:extLst>
          </p:cNvPr>
          <p:cNvSpPr/>
          <p:nvPr/>
        </p:nvSpPr>
        <p:spPr>
          <a:xfrm>
            <a:off x="2514600" y="834887"/>
            <a:ext cx="725556" cy="4273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3499E2-356D-4A7C-8935-737661FDBDF7}"/>
              </a:ext>
            </a:extLst>
          </p:cNvPr>
          <p:cNvSpPr txBox="1"/>
          <p:nvPr/>
        </p:nvSpPr>
        <p:spPr>
          <a:xfrm>
            <a:off x="139148" y="2246243"/>
            <a:ext cx="1689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Task 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0DD08E-E02B-4EC7-A2F2-3367B300D998}"/>
              </a:ext>
            </a:extLst>
          </p:cNvPr>
          <p:cNvSpPr txBox="1"/>
          <p:nvPr/>
        </p:nvSpPr>
        <p:spPr>
          <a:xfrm>
            <a:off x="139148" y="5156823"/>
            <a:ext cx="1689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Task two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Rosanna Harries</dc:creator>
  <cp:lastModifiedBy>Rosanna Harries</cp:lastModifiedBy>
  <cp:revision>3</cp:revision>
  <dcterms:created xsi:type="dcterms:W3CDTF">2021-02-04T12:03:03Z</dcterms:created>
  <dcterms:modified xsi:type="dcterms:W3CDTF">2021-02-04T12:07:24Z</dcterms:modified>
</cp:coreProperties>
</file>